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19"/>
  </p:notesMasterIdLst>
  <p:handoutMasterIdLst>
    <p:handoutMasterId r:id="rId20"/>
  </p:handoutMasterIdLst>
  <p:sldIdLst>
    <p:sldId id="256" r:id="rId2"/>
    <p:sldId id="257" r:id="rId3"/>
    <p:sldId id="259" r:id="rId4"/>
    <p:sldId id="288" r:id="rId5"/>
    <p:sldId id="290" r:id="rId6"/>
    <p:sldId id="289" r:id="rId7"/>
    <p:sldId id="296" r:id="rId8"/>
    <p:sldId id="261" r:id="rId9"/>
    <p:sldId id="283" r:id="rId10"/>
    <p:sldId id="284" r:id="rId11"/>
    <p:sldId id="292" r:id="rId12"/>
    <p:sldId id="285" r:id="rId13"/>
    <p:sldId id="293" r:id="rId14"/>
    <p:sldId id="286" r:id="rId15"/>
    <p:sldId id="287" r:id="rId16"/>
    <p:sldId id="280" r:id="rId17"/>
    <p:sldId id="291" r:id="rId18"/>
  </p:sldIdLst>
  <p:sldSz cx="9144000" cy="5143500" type="screen16x9"/>
  <p:notesSz cx="6819900" cy="9918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 C" initials="CC" lastIdx="1" clrIdx="0">
    <p:extLst>
      <p:ext uri="{19B8F6BF-5375-455C-9EA6-DF929625EA0E}">
        <p15:presenceInfo xmlns:p15="http://schemas.microsoft.com/office/powerpoint/2012/main" userId="58c016da926720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003366"/>
    <a:srgbClr val="ED2611"/>
    <a:srgbClr val="FF9933"/>
    <a:srgbClr val="CCD6E0"/>
    <a:srgbClr val="FFCC00"/>
    <a:srgbClr val="8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p:cViewPr varScale="1">
        <p:scale>
          <a:sx n="88" d="100"/>
          <a:sy n="88" d="100"/>
        </p:scale>
        <p:origin x="1248" y="67"/>
      </p:cViewPr>
      <p:guideLst>
        <p:guide orient="horz" pos="1620"/>
        <p:guide pos="2880"/>
      </p:guideLst>
    </p:cSldViewPr>
  </p:slideViewPr>
  <p:outlineViewPr>
    <p:cViewPr>
      <p:scale>
        <a:sx n="33" d="100"/>
        <a:sy n="33" d="100"/>
      </p:scale>
      <p:origin x="0" y="-6144"/>
    </p:cViewPr>
  </p:outlin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C" userId="58c016da926720ee" providerId="LiveId" clId="{EEB666D9-60FD-4458-A386-6618178CA96C}"/>
    <pc:docChg chg="undo redo custSel addSld delSld modSld sldOrd">
      <pc:chgData name="C C" userId="58c016da926720ee" providerId="LiveId" clId="{EEB666D9-60FD-4458-A386-6618178CA96C}" dt="2022-05-09T14:08:48.147" v="4247" actId="20577"/>
      <pc:docMkLst>
        <pc:docMk/>
      </pc:docMkLst>
      <pc:sldChg chg="modSp mod">
        <pc:chgData name="C C" userId="58c016da926720ee" providerId="LiveId" clId="{EEB666D9-60FD-4458-A386-6618178CA96C}" dt="2022-05-09T08:02:48.944" v="13" actId="20577"/>
        <pc:sldMkLst>
          <pc:docMk/>
          <pc:sldMk cId="548896134" sldId="256"/>
        </pc:sldMkLst>
        <pc:spChg chg="mod">
          <ac:chgData name="C C" userId="58c016da926720ee" providerId="LiveId" clId="{EEB666D9-60FD-4458-A386-6618178CA96C}" dt="2022-05-09T08:02:48.944" v="13" actId="20577"/>
          <ac:spMkLst>
            <pc:docMk/>
            <pc:sldMk cId="548896134" sldId="256"/>
            <ac:spMk id="2" creationId="{A3D8D65C-6706-474E-BED5-5675C19F9359}"/>
          </ac:spMkLst>
        </pc:spChg>
      </pc:sldChg>
      <pc:sldChg chg="modSp mod">
        <pc:chgData name="C C" userId="58c016da926720ee" providerId="LiveId" clId="{EEB666D9-60FD-4458-A386-6618178CA96C}" dt="2022-05-09T12:23:13.693" v="1549" actId="20577"/>
        <pc:sldMkLst>
          <pc:docMk/>
          <pc:sldMk cId="3533300035" sldId="257"/>
        </pc:sldMkLst>
        <pc:spChg chg="mod">
          <ac:chgData name="C C" userId="58c016da926720ee" providerId="LiveId" clId="{EEB666D9-60FD-4458-A386-6618178CA96C}" dt="2022-05-09T12:23:13.693" v="1549" actId="20577"/>
          <ac:spMkLst>
            <pc:docMk/>
            <pc:sldMk cId="3533300035" sldId="257"/>
            <ac:spMk id="5" creationId="{5B5A2214-0261-4489-8A63-55817E9128D8}"/>
          </ac:spMkLst>
        </pc:spChg>
      </pc:sldChg>
      <pc:sldChg chg="del">
        <pc:chgData name="C C" userId="58c016da926720ee" providerId="LiveId" clId="{EEB666D9-60FD-4458-A386-6618178CA96C}" dt="2022-05-09T08:06:51.674" v="290" actId="47"/>
        <pc:sldMkLst>
          <pc:docMk/>
          <pc:sldMk cId="3082542229" sldId="258"/>
        </pc:sldMkLst>
      </pc:sldChg>
      <pc:sldChg chg="modSp mod ord">
        <pc:chgData name="C C" userId="58c016da926720ee" providerId="LiveId" clId="{EEB666D9-60FD-4458-A386-6618178CA96C}" dt="2022-05-09T12:18:57.018" v="1525" actId="20577"/>
        <pc:sldMkLst>
          <pc:docMk/>
          <pc:sldMk cId="4222777969" sldId="259"/>
        </pc:sldMkLst>
        <pc:spChg chg="mod">
          <ac:chgData name="C C" userId="58c016da926720ee" providerId="LiveId" clId="{EEB666D9-60FD-4458-A386-6618178CA96C}" dt="2022-05-09T12:18:57.018" v="1525" actId="20577"/>
          <ac:spMkLst>
            <pc:docMk/>
            <pc:sldMk cId="4222777969" sldId="259"/>
            <ac:spMk id="9" creationId="{2469321F-1E79-4B55-B71D-CF2C75FCE3A8}"/>
          </ac:spMkLst>
        </pc:spChg>
      </pc:sldChg>
      <pc:sldChg chg="del">
        <pc:chgData name="C C" userId="58c016da926720ee" providerId="LiveId" clId="{EEB666D9-60FD-4458-A386-6618178CA96C}" dt="2022-05-09T08:06:51.674" v="290" actId="47"/>
        <pc:sldMkLst>
          <pc:docMk/>
          <pc:sldMk cId="2218351494" sldId="260"/>
        </pc:sldMkLst>
      </pc:sldChg>
      <pc:sldChg chg="modSp mod">
        <pc:chgData name="C C" userId="58c016da926720ee" providerId="LiveId" clId="{EEB666D9-60FD-4458-A386-6618178CA96C}" dt="2022-05-09T08:07:59.833" v="329" actId="20577"/>
        <pc:sldMkLst>
          <pc:docMk/>
          <pc:sldMk cId="70233881" sldId="261"/>
        </pc:sldMkLst>
        <pc:spChg chg="mod">
          <ac:chgData name="C C" userId="58c016da926720ee" providerId="LiveId" clId="{EEB666D9-60FD-4458-A386-6618178CA96C}" dt="2022-05-09T08:07:59.833" v="329" actId="20577"/>
          <ac:spMkLst>
            <pc:docMk/>
            <pc:sldMk cId="70233881" sldId="261"/>
            <ac:spMk id="6" creationId="{F42F9AC0-898F-4A0C-9F64-EA7A800337AF}"/>
          </ac:spMkLst>
        </pc:spChg>
      </pc:sldChg>
      <pc:sldChg chg="del">
        <pc:chgData name="C C" userId="58c016da926720ee" providerId="LiveId" clId="{EEB666D9-60FD-4458-A386-6618178CA96C}" dt="2022-05-09T08:08:14.484" v="332" actId="47"/>
        <pc:sldMkLst>
          <pc:docMk/>
          <pc:sldMk cId="3515141526" sldId="262"/>
        </pc:sldMkLst>
      </pc:sldChg>
      <pc:sldChg chg="del">
        <pc:chgData name="C C" userId="58c016da926720ee" providerId="LiveId" clId="{EEB666D9-60FD-4458-A386-6618178CA96C}" dt="2022-05-09T08:08:06.966" v="330" actId="47"/>
        <pc:sldMkLst>
          <pc:docMk/>
          <pc:sldMk cId="2132247859" sldId="264"/>
        </pc:sldMkLst>
      </pc:sldChg>
      <pc:sldChg chg="del">
        <pc:chgData name="C C" userId="58c016da926720ee" providerId="LiveId" clId="{EEB666D9-60FD-4458-A386-6618178CA96C}" dt="2022-05-09T08:08:06.966" v="330" actId="47"/>
        <pc:sldMkLst>
          <pc:docMk/>
          <pc:sldMk cId="2229895472" sldId="265"/>
        </pc:sldMkLst>
      </pc:sldChg>
      <pc:sldChg chg="del">
        <pc:chgData name="C C" userId="58c016da926720ee" providerId="LiveId" clId="{EEB666D9-60FD-4458-A386-6618178CA96C}" dt="2022-05-09T08:08:06.966" v="330" actId="47"/>
        <pc:sldMkLst>
          <pc:docMk/>
          <pc:sldMk cId="3836818623" sldId="266"/>
        </pc:sldMkLst>
      </pc:sldChg>
      <pc:sldChg chg="del">
        <pc:chgData name="C C" userId="58c016da926720ee" providerId="LiveId" clId="{EEB666D9-60FD-4458-A386-6618178CA96C}" dt="2022-05-09T08:08:06.966" v="330" actId="47"/>
        <pc:sldMkLst>
          <pc:docMk/>
          <pc:sldMk cId="180312415" sldId="267"/>
        </pc:sldMkLst>
      </pc:sldChg>
      <pc:sldChg chg="del">
        <pc:chgData name="C C" userId="58c016da926720ee" providerId="LiveId" clId="{EEB666D9-60FD-4458-A386-6618178CA96C}" dt="2022-05-09T08:08:06.966" v="330" actId="47"/>
        <pc:sldMkLst>
          <pc:docMk/>
          <pc:sldMk cId="2151120392" sldId="268"/>
        </pc:sldMkLst>
      </pc:sldChg>
      <pc:sldChg chg="del">
        <pc:chgData name="C C" userId="58c016da926720ee" providerId="LiveId" clId="{EEB666D9-60FD-4458-A386-6618178CA96C}" dt="2022-05-09T08:08:06.966" v="330" actId="47"/>
        <pc:sldMkLst>
          <pc:docMk/>
          <pc:sldMk cId="2752675133" sldId="269"/>
        </pc:sldMkLst>
      </pc:sldChg>
      <pc:sldChg chg="del">
        <pc:chgData name="C C" userId="58c016da926720ee" providerId="LiveId" clId="{EEB666D9-60FD-4458-A386-6618178CA96C}" dt="2022-05-09T08:08:06.966" v="330" actId="47"/>
        <pc:sldMkLst>
          <pc:docMk/>
          <pc:sldMk cId="1838751345" sldId="270"/>
        </pc:sldMkLst>
      </pc:sldChg>
      <pc:sldChg chg="del">
        <pc:chgData name="C C" userId="58c016da926720ee" providerId="LiveId" clId="{EEB666D9-60FD-4458-A386-6618178CA96C}" dt="2022-05-09T08:08:06.966" v="330" actId="47"/>
        <pc:sldMkLst>
          <pc:docMk/>
          <pc:sldMk cId="1279711180" sldId="271"/>
        </pc:sldMkLst>
      </pc:sldChg>
      <pc:sldChg chg="del">
        <pc:chgData name="C C" userId="58c016da926720ee" providerId="LiveId" clId="{EEB666D9-60FD-4458-A386-6618178CA96C}" dt="2022-05-09T08:08:06.966" v="330" actId="47"/>
        <pc:sldMkLst>
          <pc:docMk/>
          <pc:sldMk cId="359164088" sldId="272"/>
        </pc:sldMkLst>
      </pc:sldChg>
      <pc:sldChg chg="del">
        <pc:chgData name="C C" userId="58c016da926720ee" providerId="LiveId" clId="{EEB666D9-60FD-4458-A386-6618178CA96C}" dt="2022-05-09T08:08:06.966" v="330" actId="47"/>
        <pc:sldMkLst>
          <pc:docMk/>
          <pc:sldMk cId="2444371041" sldId="273"/>
        </pc:sldMkLst>
      </pc:sldChg>
      <pc:sldChg chg="modSp mod ord">
        <pc:chgData name="C C" userId="58c016da926720ee" providerId="LiveId" clId="{EEB666D9-60FD-4458-A386-6618178CA96C}" dt="2022-05-09T12:22:54.106" v="1538" actId="20577"/>
        <pc:sldMkLst>
          <pc:docMk/>
          <pc:sldMk cId="2584648678" sldId="275"/>
        </pc:sldMkLst>
        <pc:spChg chg="mod">
          <ac:chgData name="C C" userId="58c016da926720ee" providerId="LiveId" clId="{EEB666D9-60FD-4458-A386-6618178CA96C}" dt="2022-05-09T12:22:54.106" v="1538" actId="20577"/>
          <ac:spMkLst>
            <pc:docMk/>
            <pc:sldMk cId="2584648678" sldId="275"/>
            <ac:spMk id="5" creationId="{1A506B88-F6D4-490E-BADC-CA7CC016BB20}"/>
          </ac:spMkLst>
        </pc:spChg>
        <pc:spChg chg="mod">
          <ac:chgData name="C C" userId="58c016da926720ee" providerId="LiveId" clId="{EEB666D9-60FD-4458-A386-6618178CA96C}" dt="2022-05-09T08:09:55.833" v="444" actId="20577"/>
          <ac:spMkLst>
            <pc:docMk/>
            <pc:sldMk cId="2584648678" sldId="275"/>
            <ac:spMk id="6" creationId="{F42F9AC0-898F-4A0C-9F64-EA7A800337AF}"/>
          </ac:spMkLst>
        </pc:spChg>
      </pc:sldChg>
      <pc:sldChg chg="del">
        <pc:chgData name="C C" userId="58c016da926720ee" providerId="LiveId" clId="{EEB666D9-60FD-4458-A386-6618178CA96C}" dt="2022-05-09T08:08:10.859" v="331" actId="47"/>
        <pc:sldMkLst>
          <pc:docMk/>
          <pc:sldMk cId="2073477038" sldId="277"/>
        </pc:sldMkLst>
      </pc:sldChg>
      <pc:sldChg chg="del">
        <pc:chgData name="C C" userId="58c016da926720ee" providerId="LiveId" clId="{EEB666D9-60FD-4458-A386-6618178CA96C}" dt="2022-05-09T08:08:10.859" v="331" actId="47"/>
        <pc:sldMkLst>
          <pc:docMk/>
          <pc:sldMk cId="911192258" sldId="278"/>
        </pc:sldMkLst>
      </pc:sldChg>
      <pc:sldChg chg="del">
        <pc:chgData name="C C" userId="58c016da926720ee" providerId="LiveId" clId="{EEB666D9-60FD-4458-A386-6618178CA96C}" dt="2022-05-09T08:08:14.484" v="332" actId="47"/>
        <pc:sldMkLst>
          <pc:docMk/>
          <pc:sldMk cId="4111408764" sldId="279"/>
        </pc:sldMkLst>
      </pc:sldChg>
      <pc:sldChg chg="modSp add del mod">
        <pc:chgData name="C C" userId="58c016da926720ee" providerId="LiveId" clId="{EEB666D9-60FD-4458-A386-6618178CA96C}" dt="2022-05-09T12:22:59.051" v="1542" actId="20577"/>
        <pc:sldMkLst>
          <pc:docMk/>
          <pc:sldMk cId="3225576366" sldId="280"/>
        </pc:sldMkLst>
        <pc:spChg chg="mod">
          <ac:chgData name="C C" userId="58c016da926720ee" providerId="LiveId" clId="{EEB666D9-60FD-4458-A386-6618178CA96C}" dt="2022-05-09T12:22:59.051" v="1542" actId="20577"/>
          <ac:spMkLst>
            <pc:docMk/>
            <pc:sldMk cId="3225576366" sldId="280"/>
            <ac:spMk id="5" creationId="{1A506B88-F6D4-490E-BADC-CA7CC016BB20}"/>
          </ac:spMkLst>
        </pc:spChg>
        <pc:spChg chg="mod">
          <ac:chgData name="C C" userId="58c016da926720ee" providerId="LiveId" clId="{EEB666D9-60FD-4458-A386-6618178CA96C}" dt="2022-05-09T12:03:41.165" v="859" actId="20577"/>
          <ac:spMkLst>
            <pc:docMk/>
            <pc:sldMk cId="3225576366" sldId="280"/>
            <ac:spMk id="6" creationId="{F42F9AC0-898F-4A0C-9F64-EA7A800337AF}"/>
          </ac:spMkLst>
        </pc:spChg>
      </pc:sldChg>
      <pc:sldChg chg="del">
        <pc:chgData name="C C" userId="58c016da926720ee" providerId="LiveId" clId="{EEB666D9-60FD-4458-A386-6618178CA96C}" dt="2022-05-09T08:08:16.237" v="333" actId="47"/>
        <pc:sldMkLst>
          <pc:docMk/>
          <pc:sldMk cId="2106003604" sldId="281"/>
        </pc:sldMkLst>
      </pc:sldChg>
      <pc:sldChg chg="del">
        <pc:chgData name="C C" userId="58c016da926720ee" providerId="LiveId" clId="{EEB666D9-60FD-4458-A386-6618178CA96C}" dt="2022-05-09T08:08:06.966" v="330" actId="47"/>
        <pc:sldMkLst>
          <pc:docMk/>
          <pc:sldMk cId="167197884" sldId="282"/>
        </pc:sldMkLst>
      </pc:sldChg>
      <pc:sldChg chg="addSp delSp modSp new mod ord modClrScheme chgLayout">
        <pc:chgData name="C C" userId="58c016da926720ee" providerId="LiveId" clId="{EEB666D9-60FD-4458-A386-6618178CA96C}" dt="2022-05-09T12:37:24.163" v="1884" actId="313"/>
        <pc:sldMkLst>
          <pc:docMk/>
          <pc:sldMk cId="1617818063" sldId="283"/>
        </pc:sldMkLst>
        <pc:spChg chg="del mod ord">
          <ac:chgData name="C C" userId="58c016da926720ee" providerId="LiveId" clId="{EEB666D9-60FD-4458-A386-6618178CA96C}" dt="2022-05-09T08:06:56.415" v="292" actId="700"/>
          <ac:spMkLst>
            <pc:docMk/>
            <pc:sldMk cId="1617818063" sldId="283"/>
            <ac:spMk id="2" creationId="{97C5F900-2A82-415A-BAED-2D7DD9E21E80}"/>
          </ac:spMkLst>
        </pc:spChg>
        <pc:spChg chg="del mod ord">
          <ac:chgData name="C C" userId="58c016da926720ee" providerId="LiveId" clId="{EEB666D9-60FD-4458-A386-6618178CA96C}" dt="2022-05-09T08:06:56.415" v="292" actId="700"/>
          <ac:spMkLst>
            <pc:docMk/>
            <pc:sldMk cId="1617818063" sldId="283"/>
            <ac:spMk id="3" creationId="{5FA94084-5646-4879-A47A-58CDEC516790}"/>
          </ac:spMkLst>
        </pc:spChg>
        <pc:spChg chg="add mod ord">
          <ac:chgData name="C C" userId="58c016da926720ee" providerId="LiveId" clId="{EEB666D9-60FD-4458-A386-6618178CA96C}" dt="2022-05-09T12:36:11.067" v="1855" actId="20577"/>
          <ac:spMkLst>
            <pc:docMk/>
            <pc:sldMk cId="1617818063" sldId="283"/>
            <ac:spMk id="4" creationId="{A2E30875-08D9-4632-8647-C31B9BBAF536}"/>
          </ac:spMkLst>
        </pc:spChg>
        <pc:spChg chg="add del mod ord">
          <ac:chgData name="C C" userId="58c016da926720ee" providerId="LiveId" clId="{EEB666D9-60FD-4458-A386-6618178CA96C}" dt="2022-05-09T12:16:06.380" v="1407"/>
          <ac:spMkLst>
            <pc:docMk/>
            <pc:sldMk cId="1617818063" sldId="283"/>
            <ac:spMk id="5" creationId="{48C9D741-DA10-4050-988D-EF948C8CD678}"/>
          </ac:spMkLst>
        </pc:spChg>
        <pc:spChg chg="add mod ord">
          <ac:chgData name="C C" userId="58c016da926720ee" providerId="LiveId" clId="{EEB666D9-60FD-4458-A386-6618178CA96C}" dt="2022-05-09T12:37:24.163" v="1884" actId="313"/>
          <ac:spMkLst>
            <pc:docMk/>
            <pc:sldMk cId="1617818063" sldId="283"/>
            <ac:spMk id="6" creationId="{538DB6C5-E40F-4399-9C0A-85BA862295F0}"/>
          </ac:spMkLst>
        </pc:spChg>
        <pc:spChg chg="add del mod">
          <ac:chgData name="C C" userId="58c016da926720ee" providerId="LiveId" clId="{EEB666D9-60FD-4458-A386-6618178CA96C}" dt="2022-05-09T12:19:26.841" v="1530"/>
          <ac:spMkLst>
            <pc:docMk/>
            <pc:sldMk cId="1617818063" sldId="283"/>
            <ac:spMk id="7" creationId="{CB958127-5474-4693-95E5-4DF29F64D0E4}"/>
          </ac:spMkLst>
        </pc:spChg>
        <pc:picChg chg="add mod">
          <ac:chgData name="C C" userId="58c016da926720ee" providerId="LiveId" clId="{EEB666D9-60FD-4458-A386-6618178CA96C}" dt="2022-05-09T12:37:21.808" v="1882" actId="14100"/>
          <ac:picMkLst>
            <pc:docMk/>
            <pc:sldMk cId="1617818063" sldId="283"/>
            <ac:picMk id="9" creationId="{A4DA26B9-E88F-42BB-94CB-6582CF6245FC}"/>
          </ac:picMkLst>
        </pc:picChg>
        <pc:picChg chg="add del mod">
          <ac:chgData name="C C" userId="58c016da926720ee" providerId="LiveId" clId="{EEB666D9-60FD-4458-A386-6618178CA96C}" dt="2022-05-09T12:17:47.625" v="1467" actId="21"/>
          <ac:picMkLst>
            <pc:docMk/>
            <pc:sldMk cId="1617818063" sldId="283"/>
            <ac:picMk id="1026" creationId="{EA93EC64-54B0-4AC0-B922-27CA57F0CF5D}"/>
          </ac:picMkLst>
        </pc:picChg>
      </pc:sldChg>
      <pc:sldChg chg="addSp delSp modSp new mod modClrScheme chgLayout">
        <pc:chgData name="C C" userId="58c016da926720ee" providerId="LiveId" clId="{EEB666D9-60FD-4458-A386-6618178CA96C}" dt="2022-05-09T12:46:53.748" v="2210" actId="20577"/>
        <pc:sldMkLst>
          <pc:docMk/>
          <pc:sldMk cId="1849841678" sldId="284"/>
        </pc:sldMkLst>
        <pc:spChg chg="del mod ord">
          <ac:chgData name="C C" userId="58c016da926720ee" providerId="LiveId" clId="{EEB666D9-60FD-4458-A386-6618178CA96C}" dt="2022-05-09T08:10:11.432" v="446" actId="700"/>
          <ac:spMkLst>
            <pc:docMk/>
            <pc:sldMk cId="1849841678" sldId="284"/>
            <ac:spMk id="2" creationId="{54610CBD-0251-47EE-8F01-BAEAD72B18B1}"/>
          </ac:spMkLst>
        </pc:spChg>
        <pc:spChg chg="del mod ord">
          <ac:chgData name="C C" userId="58c016da926720ee" providerId="LiveId" clId="{EEB666D9-60FD-4458-A386-6618178CA96C}" dt="2022-05-09T08:10:11.432" v="446" actId="700"/>
          <ac:spMkLst>
            <pc:docMk/>
            <pc:sldMk cId="1849841678" sldId="284"/>
            <ac:spMk id="3" creationId="{7FEB7807-6A3C-4B7D-A26E-A0A058ED7A0A}"/>
          </ac:spMkLst>
        </pc:spChg>
        <pc:spChg chg="add mod ord">
          <ac:chgData name="C C" userId="58c016da926720ee" providerId="LiveId" clId="{EEB666D9-60FD-4458-A386-6618178CA96C}" dt="2022-05-09T12:46:53.748" v="2210" actId="20577"/>
          <ac:spMkLst>
            <pc:docMk/>
            <pc:sldMk cId="1849841678" sldId="284"/>
            <ac:spMk id="4" creationId="{BD7E9522-C867-4F9B-BBB6-1A27E22984C5}"/>
          </ac:spMkLst>
        </pc:spChg>
        <pc:spChg chg="add mod ord">
          <ac:chgData name="C C" userId="58c016da926720ee" providerId="LiveId" clId="{EEB666D9-60FD-4458-A386-6618178CA96C}" dt="2022-05-09T12:46:16.432" v="2173" actId="20577"/>
          <ac:spMkLst>
            <pc:docMk/>
            <pc:sldMk cId="1849841678" sldId="284"/>
            <ac:spMk id="5" creationId="{150F3472-517F-4856-B1B2-B71DFCF8643B}"/>
          </ac:spMkLst>
        </pc:spChg>
        <pc:spChg chg="add del mod ord">
          <ac:chgData name="C C" userId="58c016da926720ee" providerId="LiveId" clId="{EEB666D9-60FD-4458-A386-6618178CA96C}" dt="2022-05-09T12:41:06.968" v="1926"/>
          <ac:spMkLst>
            <pc:docMk/>
            <pc:sldMk cId="1849841678" sldId="284"/>
            <ac:spMk id="6" creationId="{2E166164-A3FA-49E4-8DDC-989F4D996F5F}"/>
          </ac:spMkLst>
        </pc:spChg>
        <pc:spChg chg="add del mod">
          <ac:chgData name="C C" userId="58c016da926720ee" providerId="LiveId" clId="{EEB666D9-60FD-4458-A386-6618178CA96C}" dt="2022-05-09T12:41:03.974" v="1923" actId="478"/>
          <ac:spMkLst>
            <pc:docMk/>
            <pc:sldMk cId="1849841678" sldId="284"/>
            <ac:spMk id="7" creationId="{2065E9C8-EBE0-4477-8D90-C4A4A69E96C2}"/>
          </ac:spMkLst>
        </pc:spChg>
        <pc:spChg chg="add del mod">
          <ac:chgData name="C C" userId="58c016da926720ee" providerId="LiveId" clId="{EEB666D9-60FD-4458-A386-6618178CA96C}" dt="2022-05-09T12:41:02.400" v="1918"/>
          <ac:spMkLst>
            <pc:docMk/>
            <pc:sldMk cId="1849841678" sldId="284"/>
            <ac:spMk id="8" creationId="{6CFEDB29-5DA4-47D0-B9F8-B14DC3739AAC}"/>
          </ac:spMkLst>
        </pc:spChg>
        <pc:spChg chg="add del mod">
          <ac:chgData name="C C" userId="58c016da926720ee" providerId="LiveId" clId="{EEB666D9-60FD-4458-A386-6618178CA96C}" dt="2022-05-09T12:41:02.400" v="1918"/>
          <ac:spMkLst>
            <pc:docMk/>
            <pc:sldMk cId="1849841678" sldId="284"/>
            <ac:spMk id="9" creationId="{320DC3A3-CE90-40CA-964A-4FC316451704}"/>
          </ac:spMkLst>
        </pc:spChg>
        <pc:spChg chg="add del mod">
          <ac:chgData name="C C" userId="58c016da926720ee" providerId="LiveId" clId="{EEB666D9-60FD-4458-A386-6618178CA96C}" dt="2022-05-09T12:41:02.400" v="1918"/>
          <ac:spMkLst>
            <pc:docMk/>
            <pc:sldMk cId="1849841678" sldId="284"/>
            <ac:spMk id="10" creationId="{3ED04792-8197-4BF0-A5E7-EE805BDC921D}"/>
          </ac:spMkLst>
        </pc:spChg>
        <pc:spChg chg="add del mod">
          <ac:chgData name="C C" userId="58c016da926720ee" providerId="LiveId" clId="{EEB666D9-60FD-4458-A386-6618178CA96C}" dt="2022-05-09T12:41:02.048" v="1917" actId="21"/>
          <ac:spMkLst>
            <pc:docMk/>
            <pc:sldMk cId="1849841678" sldId="284"/>
            <ac:spMk id="12" creationId="{F694C768-0027-481A-9E6B-AF818BA99BF0}"/>
          </ac:spMkLst>
        </pc:spChg>
        <pc:spChg chg="add del mod">
          <ac:chgData name="C C" userId="58c016da926720ee" providerId="LiveId" clId="{EEB666D9-60FD-4458-A386-6618178CA96C}" dt="2022-05-09T12:41:01.749" v="1916"/>
          <ac:spMkLst>
            <pc:docMk/>
            <pc:sldMk cId="1849841678" sldId="284"/>
            <ac:spMk id="13" creationId="{84467EC5-BE60-4391-B3DF-F862FC9D7C17}"/>
          </ac:spMkLst>
        </pc:spChg>
        <pc:spChg chg="add del mod">
          <ac:chgData name="C C" userId="58c016da926720ee" providerId="LiveId" clId="{EEB666D9-60FD-4458-A386-6618178CA96C}" dt="2022-05-09T12:41:01.749" v="1916"/>
          <ac:spMkLst>
            <pc:docMk/>
            <pc:sldMk cId="1849841678" sldId="284"/>
            <ac:spMk id="14" creationId="{752CFF1D-C526-43A5-B870-08049A3DD66F}"/>
          </ac:spMkLst>
        </pc:spChg>
        <pc:spChg chg="add del mod">
          <ac:chgData name="C C" userId="58c016da926720ee" providerId="LiveId" clId="{EEB666D9-60FD-4458-A386-6618178CA96C}" dt="2022-05-09T12:41:01.749" v="1916"/>
          <ac:spMkLst>
            <pc:docMk/>
            <pc:sldMk cId="1849841678" sldId="284"/>
            <ac:spMk id="15" creationId="{F26295B6-D40D-4371-A9A2-9A406A745E8D}"/>
          </ac:spMkLst>
        </pc:spChg>
        <pc:picChg chg="add mod">
          <ac:chgData name="C C" userId="58c016da926720ee" providerId="LiveId" clId="{EEB666D9-60FD-4458-A386-6618178CA96C}" dt="2022-05-09T12:41:06.968" v="1926"/>
          <ac:picMkLst>
            <pc:docMk/>
            <pc:sldMk cId="1849841678" sldId="284"/>
            <ac:picMk id="18" creationId="{A2AE2FDB-0127-43F2-9F1E-7EAE58142FE0}"/>
          </ac:picMkLst>
        </pc:picChg>
        <pc:picChg chg="add del mod">
          <ac:chgData name="C C" userId="58c016da926720ee" providerId="LiveId" clId="{EEB666D9-60FD-4458-A386-6618178CA96C}" dt="2022-05-09T12:41:04.341" v="1924"/>
          <ac:picMkLst>
            <pc:docMk/>
            <pc:sldMk cId="1849841678" sldId="284"/>
            <ac:picMk id="4098" creationId="{D53653F6-BA79-4202-9B80-1FF75A493EB0}"/>
          </ac:picMkLst>
        </pc:picChg>
        <pc:picChg chg="add del mod ord">
          <ac:chgData name="C C" userId="58c016da926720ee" providerId="LiveId" clId="{EEB666D9-60FD-4458-A386-6618178CA96C}" dt="2022-05-09T12:41:03.598" v="1922"/>
          <ac:picMkLst>
            <pc:docMk/>
            <pc:sldMk cId="1849841678" sldId="284"/>
            <ac:picMk id="4100" creationId="{E65D3605-AAEE-4963-8F59-8554E7547582}"/>
          </ac:picMkLst>
        </pc:picChg>
      </pc:sldChg>
      <pc:sldChg chg="addSp delSp modSp new mod">
        <pc:chgData name="C C" userId="58c016da926720ee" providerId="LiveId" clId="{EEB666D9-60FD-4458-A386-6618178CA96C}" dt="2022-05-09T12:55:30.205" v="2613" actId="20577"/>
        <pc:sldMkLst>
          <pc:docMk/>
          <pc:sldMk cId="3810873259" sldId="285"/>
        </pc:sldMkLst>
        <pc:spChg chg="mod">
          <ac:chgData name="C C" userId="58c016da926720ee" providerId="LiveId" clId="{EEB666D9-60FD-4458-A386-6618178CA96C}" dt="2022-05-09T12:53:06.998" v="2508"/>
          <ac:spMkLst>
            <pc:docMk/>
            <pc:sldMk cId="3810873259" sldId="285"/>
            <ac:spMk id="2" creationId="{D36C7A4A-0501-4DB7-B165-2CD6907433B3}"/>
          </ac:spMkLst>
        </pc:spChg>
        <pc:spChg chg="del">
          <ac:chgData name="C C" userId="58c016da926720ee" providerId="LiveId" clId="{EEB666D9-60FD-4458-A386-6618178CA96C}" dt="2022-05-09T12:17:50.099" v="1468"/>
          <ac:spMkLst>
            <pc:docMk/>
            <pc:sldMk cId="3810873259" sldId="285"/>
            <ac:spMk id="3" creationId="{B9057B72-D6CE-4594-BF56-A6BD0AE78D0D}"/>
          </ac:spMkLst>
        </pc:spChg>
        <pc:spChg chg="mod">
          <ac:chgData name="C C" userId="58c016da926720ee" providerId="LiveId" clId="{EEB666D9-60FD-4458-A386-6618178CA96C}" dt="2022-05-09T12:55:30.205" v="2613" actId="20577"/>
          <ac:spMkLst>
            <pc:docMk/>
            <pc:sldMk cId="3810873259" sldId="285"/>
            <ac:spMk id="4" creationId="{82E5E36B-8A06-44B0-BB97-939D17E56318}"/>
          </ac:spMkLst>
        </pc:spChg>
        <pc:picChg chg="add mod">
          <ac:chgData name="C C" userId="58c016da926720ee" providerId="LiveId" clId="{EEB666D9-60FD-4458-A386-6618178CA96C}" dt="2022-05-09T12:17:57.895" v="1469" actId="1076"/>
          <ac:picMkLst>
            <pc:docMk/>
            <pc:sldMk cId="3810873259" sldId="285"/>
            <ac:picMk id="5" creationId="{F2712929-946B-4434-877A-BC75DAD629C9}"/>
          </ac:picMkLst>
        </pc:picChg>
      </pc:sldChg>
      <pc:sldChg chg="addSp delSp modSp new mod">
        <pc:chgData name="C C" userId="58c016da926720ee" providerId="LiveId" clId="{EEB666D9-60FD-4458-A386-6618178CA96C}" dt="2022-05-09T13:12:22.381" v="2961" actId="404"/>
        <pc:sldMkLst>
          <pc:docMk/>
          <pc:sldMk cId="1206459795" sldId="286"/>
        </pc:sldMkLst>
        <pc:spChg chg="mod">
          <ac:chgData name="C C" userId="58c016da926720ee" providerId="LiveId" clId="{EEB666D9-60FD-4458-A386-6618178CA96C}" dt="2022-05-09T08:33:40.722" v="543" actId="20577"/>
          <ac:spMkLst>
            <pc:docMk/>
            <pc:sldMk cId="1206459795" sldId="286"/>
            <ac:spMk id="2" creationId="{5235BCC9-26C3-4142-9F8C-BA620B91DBF6}"/>
          </ac:spMkLst>
        </pc:spChg>
        <pc:spChg chg="del">
          <ac:chgData name="C C" userId="58c016da926720ee" providerId="LiveId" clId="{EEB666D9-60FD-4458-A386-6618178CA96C}" dt="2022-05-09T13:02:40.556" v="2839"/>
          <ac:spMkLst>
            <pc:docMk/>
            <pc:sldMk cId="1206459795" sldId="286"/>
            <ac:spMk id="3" creationId="{27EBCFDF-3FBB-46D1-B78B-F2AB607A83CA}"/>
          </ac:spMkLst>
        </pc:spChg>
        <pc:spChg chg="mod">
          <ac:chgData name="C C" userId="58c016da926720ee" providerId="LiveId" clId="{EEB666D9-60FD-4458-A386-6618178CA96C}" dt="2022-05-09T13:12:22.381" v="2961" actId="404"/>
          <ac:spMkLst>
            <pc:docMk/>
            <pc:sldMk cId="1206459795" sldId="286"/>
            <ac:spMk id="4" creationId="{6ED64C73-86F7-489D-A781-8B4AB540BDCD}"/>
          </ac:spMkLst>
        </pc:spChg>
        <pc:graphicFrameChg chg="add del mod modGraphic">
          <ac:chgData name="C C" userId="58c016da926720ee" providerId="LiveId" clId="{EEB666D9-60FD-4458-A386-6618178CA96C}" dt="2022-05-09T13:11:32.470" v="2946" actId="478"/>
          <ac:graphicFrameMkLst>
            <pc:docMk/>
            <pc:sldMk cId="1206459795" sldId="286"/>
            <ac:graphicFrameMk id="5" creationId="{D7F800AB-FF5A-4399-8869-C7552B922A63}"/>
          </ac:graphicFrameMkLst>
        </pc:graphicFrameChg>
        <pc:graphicFrameChg chg="add del mod">
          <ac:chgData name="C C" userId="58c016da926720ee" providerId="LiveId" clId="{EEB666D9-60FD-4458-A386-6618178CA96C}" dt="2022-05-09T13:11:00.350" v="2913"/>
          <ac:graphicFrameMkLst>
            <pc:docMk/>
            <pc:sldMk cId="1206459795" sldId="286"/>
            <ac:graphicFrameMk id="9" creationId="{C87EE11C-2DE3-48EF-8850-C077D2E177C5}"/>
          </ac:graphicFrameMkLst>
        </pc:graphicFrameChg>
        <pc:graphicFrameChg chg="add del mod">
          <ac:chgData name="C C" userId="58c016da926720ee" providerId="LiveId" clId="{EEB666D9-60FD-4458-A386-6618178CA96C}" dt="2022-05-09T13:11:02.215" v="2915"/>
          <ac:graphicFrameMkLst>
            <pc:docMk/>
            <pc:sldMk cId="1206459795" sldId="286"/>
            <ac:graphicFrameMk id="10" creationId="{5FC3D610-424D-4750-89ED-182E7C2C080B}"/>
          </ac:graphicFrameMkLst>
        </pc:graphicFrameChg>
        <pc:picChg chg="add mod">
          <ac:chgData name="C C" userId="58c016da926720ee" providerId="LiveId" clId="{EEB666D9-60FD-4458-A386-6618178CA96C}" dt="2022-05-09T13:10:13.205" v="2904" actId="14100"/>
          <ac:picMkLst>
            <pc:docMk/>
            <pc:sldMk cId="1206459795" sldId="286"/>
            <ac:picMk id="8194" creationId="{F54B4845-5DFA-47ED-98F8-E6C77E33D469}"/>
          </ac:picMkLst>
        </pc:picChg>
        <pc:picChg chg="add mod">
          <ac:chgData name="C C" userId="58c016da926720ee" providerId="LiveId" clId="{EEB666D9-60FD-4458-A386-6618178CA96C}" dt="2022-05-09T13:09:58.715" v="2900" actId="14100"/>
          <ac:picMkLst>
            <pc:docMk/>
            <pc:sldMk cId="1206459795" sldId="286"/>
            <ac:picMk id="8196" creationId="{BA3F977C-0FDD-46F5-BB8C-A94248EFF6BA}"/>
          </ac:picMkLst>
        </pc:picChg>
        <pc:picChg chg="add mod">
          <ac:chgData name="C C" userId="58c016da926720ee" providerId="LiveId" clId="{EEB666D9-60FD-4458-A386-6618178CA96C}" dt="2022-05-09T13:09:56.724" v="2899" actId="14100"/>
          <ac:picMkLst>
            <pc:docMk/>
            <pc:sldMk cId="1206459795" sldId="286"/>
            <ac:picMk id="8198" creationId="{4C4411A0-23D7-4264-82C2-4A2EA2AA0A2D}"/>
          </ac:picMkLst>
        </pc:picChg>
      </pc:sldChg>
      <pc:sldChg chg="addSp delSp modSp new mod modClrScheme chgLayout">
        <pc:chgData name="C C" userId="58c016da926720ee" providerId="LiveId" clId="{EEB666D9-60FD-4458-A386-6618178CA96C}" dt="2022-05-09T14:08:48.147" v="4247" actId="20577"/>
        <pc:sldMkLst>
          <pc:docMk/>
          <pc:sldMk cId="746650849" sldId="287"/>
        </pc:sldMkLst>
        <pc:spChg chg="mod ord">
          <ac:chgData name="C C" userId="58c016da926720ee" providerId="LiveId" clId="{EEB666D9-60FD-4458-A386-6618178CA96C}" dt="2022-05-09T14:03:54.279" v="4217" actId="700"/>
          <ac:spMkLst>
            <pc:docMk/>
            <pc:sldMk cId="746650849" sldId="287"/>
            <ac:spMk id="2" creationId="{D4F1811E-F4B8-4360-AEA1-212C4320E4B0}"/>
          </ac:spMkLst>
        </pc:spChg>
        <pc:spChg chg="del mod ord">
          <ac:chgData name="C C" userId="58c016da926720ee" providerId="LiveId" clId="{EEB666D9-60FD-4458-A386-6618178CA96C}" dt="2022-05-09T12:47:10.804" v="2214" actId="700"/>
          <ac:spMkLst>
            <pc:docMk/>
            <pc:sldMk cId="746650849" sldId="287"/>
            <ac:spMk id="3" creationId="{9D085E22-BF11-4DA1-95B6-5CCD7F7986DD}"/>
          </ac:spMkLst>
        </pc:spChg>
        <pc:spChg chg="mod ord">
          <ac:chgData name="C C" userId="58c016da926720ee" providerId="LiveId" clId="{EEB666D9-60FD-4458-A386-6618178CA96C}" dt="2022-05-09T14:08:48.147" v="4247" actId="20577"/>
          <ac:spMkLst>
            <pc:docMk/>
            <pc:sldMk cId="746650849" sldId="287"/>
            <ac:spMk id="4" creationId="{A2C4A2B3-A624-48E4-92B5-66E6D321526F}"/>
          </ac:spMkLst>
        </pc:spChg>
        <pc:spChg chg="add del mod ord">
          <ac:chgData name="C C" userId="58c016da926720ee" providerId="LiveId" clId="{EEB666D9-60FD-4458-A386-6618178CA96C}" dt="2022-05-09T12:47:22.272" v="2216" actId="700"/>
          <ac:spMkLst>
            <pc:docMk/>
            <pc:sldMk cId="746650849" sldId="287"/>
            <ac:spMk id="5" creationId="{6B60E14B-91B6-4A92-ADFD-F90DA3AA37E5}"/>
          </ac:spMkLst>
        </pc:spChg>
        <pc:spChg chg="add del mod ord">
          <ac:chgData name="C C" userId="58c016da926720ee" providerId="LiveId" clId="{EEB666D9-60FD-4458-A386-6618178CA96C}" dt="2022-05-09T14:03:54.279" v="4217" actId="700"/>
          <ac:spMkLst>
            <pc:docMk/>
            <pc:sldMk cId="746650849" sldId="287"/>
            <ac:spMk id="6" creationId="{4CC72E9F-D7E7-4FF6-9E3A-AAEF12633F88}"/>
          </ac:spMkLst>
        </pc:spChg>
      </pc:sldChg>
      <pc:sldChg chg="modSp new mod ord">
        <pc:chgData name="C C" userId="58c016da926720ee" providerId="LiveId" clId="{EEB666D9-60FD-4458-A386-6618178CA96C}" dt="2022-05-09T12:25:12.011" v="1638" actId="20577"/>
        <pc:sldMkLst>
          <pc:docMk/>
          <pc:sldMk cId="2070035100" sldId="288"/>
        </pc:sldMkLst>
        <pc:spChg chg="mod">
          <ac:chgData name="C C" userId="58c016da926720ee" providerId="LiveId" clId="{EEB666D9-60FD-4458-A386-6618178CA96C}" dt="2022-05-09T12:25:12.011" v="1638" actId="20577"/>
          <ac:spMkLst>
            <pc:docMk/>
            <pc:sldMk cId="2070035100" sldId="288"/>
            <ac:spMk id="2" creationId="{A45BD5BE-617B-4673-A322-77C5F9213D88}"/>
          </ac:spMkLst>
        </pc:spChg>
        <pc:spChg chg="mod">
          <ac:chgData name="C C" userId="58c016da926720ee" providerId="LiveId" clId="{EEB666D9-60FD-4458-A386-6618178CA96C}" dt="2022-05-09T12:05:29.311" v="1097" actId="20577"/>
          <ac:spMkLst>
            <pc:docMk/>
            <pc:sldMk cId="2070035100" sldId="288"/>
            <ac:spMk id="3" creationId="{E5FFBFB5-892E-4AF0-9CEF-486FD4F1F521}"/>
          </ac:spMkLst>
        </pc:spChg>
      </pc:sldChg>
      <pc:sldChg chg="modSp new del mod">
        <pc:chgData name="C C" userId="58c016da926720ee" providerId="LiveId" clId="{EEB666D9-60FD-4458-A386-6618178CA96C}" dt="2022-05-09T11:59:52.575" v="799" actId="47"/>
        <pc:sldMkLst>
          <pc:docMk/>
          <pc:sldMk cId="3229610660" sldId="288"/>
        </pc:sldMkLst>
        <pc:spChg chg="mod">
          <ac:chgData name="C C" userId="58c016da926720ee" providerId="LiveId" clId="{EEB666D9-60FD-4458-A386-6618178CA96C}" dt="2022-05-09T08:35:08.778" v="576" actId="20577"/>
          <ac:spMkLst>
            <pc:docMk/>
            <pc:sldMk cId="3229610660" sldId="288"/>
            <ac:spMk id="2" creationId="{BBE8A7DD-C708-4061-B938-4FA515478A43}"/>
          </ac:spMkLst>
        </pc:spChg>
      </pc:sldChg>
      <pc:sldChg chg="modSp new mod modAnim">
        <pc:chgData name="C C" userId="58c016da926720ee" providerId="LiveId" clId="{EEB666D9-60FD-4458-A386-6618178CA96C}" dt="2022-05-09T13:16:42.664" v="3284" actId="21"/>
        <pc:sldMkLst>
          <pc:docMk/>
          <pc:sldMk cId="218830590" sldId="289"/>
        </pc:sldMkLst>
        <pc:spChg chg="mod">
          <ac:chgData name="C C" userId="58c016da926720ee" providerId="LiveId" clId="{EEB666D9-60FD-4458-A386-6618178CA96C}" dt="2022-05-09T12:12:39.881" v="1365" actId="6549"/>
          <ac:spMkLst>
            <pc:docMk/>
            <pc:sldMk cId="218830590" sldId="289"/>
            <ac:spMk id="2" creationId="{C3703FE5-4B33-4701-9181-B065B09BCF14}"/>
          </ac:spMkLst>
        </pc:spChg>
        <pc:spChg chg="mod">
          <ac:chgData name="C C" userId="58c016da926720ee" providerId="LiveId" clId="{EEB666D9-60FD-4458-A386-6618178CA96C}" dt="2022-05-09T13:16:42.664" v="3284" actId="21"/>
          <ac:spMkLst>
            <pc:docMk/>
            <pc:sldMk cId="218830590" sldId="289"/>
            <ac:spMk id="3" creationId="{F8035283-4DEE-446A-919C-FB7BD714C007}"/>
          </ac:spMkLst>
        </pc:spChg>
      </pc:sldChg>
      <pc:sldChg chg="addSp delSp modSp new mod ord modClrScheme modAnim chgLayout">
        <pc:chgData name="C C" userId="58c016da926720ee" providerId="LiveId" clId="{EEB666D9-60FD-4458-A386-6618178CA96C}" dt="2022-05-09T12:27:28.388" v="1675" actId="14100"/>
        <pc:sldMkLst>
          <pc:docMk/>
          <pc:sldMk cId="3259809190" sldId="290"/>
        </pc:sldMkLst>
        <pc:spChg chg="del mod ord">
          <ac:chgData name="C C" userId="58c016da926720ee" providerId="LiveId" clId="{EEB666D9-60FD-4458-A386-6618178CA96C}" dt="2022-05-09T12:23:23.436" v="1551" actId="700"/>
          <ac:spMkLst>
            <pc:docMk/>
            <pc:sldMk cId="3259809190" sldId="290"/>
            <ac:spMk id="2" creationId="{6E12FA20-CDA8-492D-A8DD-A549817B1B2E}"/>
          </ac:spMkLst>
        </pc:spChg>
        <pc:spChg chg="del mod ord">
          <ac:chgData name="C C" userId="58c016da926720ee" providerId="LiveId" clId="{EEB666D9-60FD-4458-A386-6618178CA96C}" dt="2022-05-09T12:23:23.436" v="1551" actId="700"/>
          <ac:spMkLst>
            <pc:docMk/>
            <pc:sldMk cId="3259809190" sldId="290"/>
            <ac:spMk id="3" creationId="{01362484-8D7D-46D1-BCF6-408DFAA51026}"/>
          </ac:spMkLst>
        </pc:spChg>
        <pc:spChg chg="add mod ord">
          <ac:chgData name="C C" userId="58c016da926720ee" providerId="LiveId" clId="{EEB666D9-60FD-4458-A386-6618178CA96C}" dt="2022-05-09T12:24:54.674" v="1620" actId="313"/>
          <ac:spMkLst>
            <pc:docMk/>
            <pc:sldMk cId="3259809190" sldId="290"/>
            <ac:spMk id="4" creationId="{D91903D3-0D52-41AF-B074-6777F07E494A}"/>
          </ac:spMkLst>
        </pc:spChg>
        <pc:spChg chg="add del mod ord">
          <ac:chgData name="C C" userId="58c016da926720ee" providerId="LiveId" clId="{EEB666D9-60FD-4458-A386-6618178CA96C}" dt="2022-05-09T12:26:09.222" v="1661"/>
          <ac:spMkLst>
            <pc:docMk/>
            <pc:sldMk cId="3259809190" sldId="290"/>
            <ac:spMk id="5" creationId="{FEDA80F8-A225-4A35-8F3A-04980843DDB0}"/>
          </ac:spMkLst>
        </pc:spChg>
        <pc:spChg chg="add del mod ord">
          <ac:chgData name="C C" userId="58c016da926720ee" providerId="LiveId" clId="{EEB666D9-60FD-4458-A386-6618178CA96C}" dt="2022-05-09T12:23:51.746" v="1552" actId="22"/>
          <ac:spMkLst>
            <pc:docMk/>
            <pc:sldMk cId="3259809190" sldId="290"/>
            <ac:spMk id="6" creationId="{62DC16A7-91D2-4DA1-ADCA-1893FB17DBB2}"/>
          </ac:spMkLst>
        </pc:spChg>
        <pc:picChg chg="add mod ord">
          <ac:chgData name="C C" userId="58c016da926720ee" providerId="LiveId" clId="{EEB666D9-60FD-4458-A386-6618178CA96C}" dt="2022-05-09T12:23:51.746" v="1552" actId="22"/>
          <ac:picMkLst>
            <pc:docMk/>
            <pc:sldMk cId="3259809190" sldId="290"/>
            <ac:picMk id="8" creationId="{CA1CACAA-62B4-4450-BBD3-DFFD0184C209}"/>
          </ac:picMkLst>
        </pc:picChg>
        <pc:picChg chg="add mod">
          <ac:chgData name="C C" userId="58c016da926720ee" providerId="LiveId" clId="{EEB666D9-60FD-4458-A386-6618178CA96C}" dt="2022-05-09T12:26:09.222" v="1661"/>
          <ac:picMkLst>
            <pc:docMk/>
            <pc:sldMk cId="3259809190" sldId="290"/>
            <ac:picMk id="2050" creationId="{F4CE3A93-23DF-4C79-BF35-89890A863021}"/>
          </ac:picMkLst>
        </pc:picChg>
        <pc:cxnChg chg="add mod">
          <ac:chgData name="C C" userId="58c016da926720ee" providerId="LiveId" clId="{EEB666D9-60FD-4458-A386-6618178CA96C}" dt="2022-05-09T12:27:28.388" v="1675" actId="14100"/>
          <ac:cxnSpMkLst>
            <pc:docMk/>
            <pc:sldMk cId="3259809190" sldId="290"/>
            <ac:cxnSpMk id="10" creationId="{69C2214C-5174-41BE-93C9-E4C826D53B00}"/>
          </ac:cxnSpMkLst>
        </pc:cxnChg>
        <pc:cxnChg chg="add mod">
          <ac:chgData name="C C" userId="58c016da926720ee" providerId="LiveId" clId="{EEB666D9-60FD-4458-A386-6618178CA96C}" dt="2022-05-09T12:27:25.756" v="1674" actId="14100"/>
          <ac:cxnSpMkLst>
            <pc:docMk/>
            <pc:sldMk cId="3259809190" sldId="290"/>
            <ac:cxnSpMk id="12" creationId="{F0CA278A-13F2-4FA9-8087-3D53AAE37772}"/>
          </ac:cxnSpMkLst>
        </pc:cxnChg>
      </pc:sldChg>
      <pc:sldChg chg="addSp delSp modSp new mod modClrScheme chgLayout">
        <pc:chgData name="C C" userId="58c016da926720ee" providerId="LiveId" clId="{EEB666D9-60FD-4458-A386-6618178CA96C}" dt="2022-05-09T13:26:37.893" v="4216" actId="20577"/>
        <pc:sldMkLst>
          <pc:docMk/>
          <pc:sldMk cId="2867581939" sldId="291"/>
        </pc:sldMkLst>
        <pc:spChg chg="del mod ord">
          <ac:chgData name="C C" userId="58c016da926720ee" providerId="LiveId" clId="{EEB666D9-60FD-4458-A386-6618178CA96C}" dt="2022-05-09T12:25:27.541" v="1640" actId="700"/>
          <ac:spMkLst>
            <pc:docMk/>
            <pc:sldMk cId="2867581939" sldId="291"/>
            <ac:spMk id="2" creationId="{BB54C92C-72AA-4108-987A-4C0A66E72854}"/>
          </ac:spMkLst>
        </pc:spChg>
        <pc:spChg chg="del mod ord">
          <ac:chgData name="C C" userId="58c016da926720ee" providerId="LiveId" clId="{EEB666D9-60FD-4458-A386-6618178CA96C}" dt="2022-05-09T12:25:27.541" v="1640" actId="700"/>
          <ac:spMkLst>
            <pc:docMk/>
            <pc:sldMk cId="2867581939" sldId="291"/>
            <ac:spMk id="3" creationId="{D942BF82-1332-4100-8510-FF2A2EDDBF2F}"/>
          </ac:spMkLst>
        </pc:spChg>
        <pc:spChg chg="add del mod ord">
          <ac:chgData name="C C" userId="58c016da926720ee" providerId="LiveId" clId="{EEB666D9-60FD-4458-A386-6618178CA96C}" dt="2022-05-09T12:25:32.479" v="1641" actId="700"/>
          <ac:spMkLst>
            <pc:docMk/>
            <pc:sldMk cId="2867581939" sldId="291"/>
            <ac:spMk id="4" creationId="{47C3870D-1FFC-44A7-9D15-863E2CF5595F}"/>
          </ac:spMkLst>
        </pc:spChg>
        <pc:spChg chg="add del mod ord">
          <ac:chgData name="C C" userId="58c016da926720ee" providerId="LiveId" clId="{EEB666D9-60FD-4458-A386-6618178CA96C}" dt="2022-05-09T12:25:32.479" v="1641" actId="700"/>
          <ac:spMkLst>
            <pc:docMk/>
            <pc:sldMk cId="2867581939" sldId="291"/>
            <ac:spMk id="5" creationId="{3B33EBD9-861C-48C2-A075-D853E5F88F8A}"/>
          </ac:spMkLst>
        </pc:spChg>
        <pc:spChg chg="add del mod ord">
          <ac:chgData name="C C" userId="58c016da926720ee" providerId="LiveId" clId="{EEB666D9-60FD-4458-A386-6618178CA96C}" dt="2022-05-09T12:25:32.479" v="1641" actId="700"/>
          <ac:spMkLst>
            <pc:docMk/>
            <pc:sldMk cId="2867581939" sldId="291"/>
            <ac:spMk id="6" creationId="{6B3BA2ED-C46C-4BAF-BD4B-1E2C31F1652C}"/>
          </ac:spMkLst>
        </pc:spChg>
        <pc:spChg chg="add del mod ord">
          <ac:chgData name="C C" userId="58c016da926720ee" providerId="LiveId" clId="{EEB666D9-60FD-4458-A386-6618178CA96C}" dt="2022-05-09T12:25:35.731" v="1642" actId="700"/>
          <ac:spMkLst>
            <pc:docMk/>
            <pc:sldMk cId="2867581939" sldId="291"/>
            <ac:spMk id="7" creationId="{8EA1B5AF-E659-4F01-ABC1-772BA43F2D19}"/>
          </ac:spMkLst>
        </pc:spChg>
        <pc:spChg chg="add del mod ord">
          <ac:chgData name="C C" userId="58c016da926720ee" providerId="LiveId" clId="{EEB666D9-60FD-4458-A386-6618178CA96C}" dt="2022-05-09T12:25:35.731" v="1642" actId="700"/>
          <ac:spMkLst>
            <pc:docMk/>
            <pc:sldMk cId="2867581939" sldId="291"/>
            <ac:spMk id="8" creationId="{C94104A5-9DF3-47FD-BD8D-E3DAD208C61D}"/>
          </ac:spMkLst>
        </pc:spChg>
        <pc:spChg chg="add mod ord">
          <ac:chgData name="C C" userId="58c016da926720ee" providerId="LiveId" clId="{EEB666D9-60FD-4458-A386-6618178CA96C}" dt="2022-05-09T12:25:38.779" v="1660" actId="20577"/>
          <ac:spMkLst>
            <pc:docMk/>
            <pc:sldMk cId="2867581939" sldId="291"/>
            <ac:spMk id="9" creationId="{8D3724FB-E1AE-4902-9A61-1CB724490C03}"/>
          </ac:spMkLst>
        </pc:spChg>
        <pc:spChg chg="add mod ord">
          <ac:chgData name="C C" userId="58c016da926720ee" providerId="LiveId" clId="{EEB666D9-60FD-4458-A386-6618178CA96C}" dt="2022-05-09T13:26:37.893" v="4216" actId="20577"/>
          <ac:spMkLst>
            <pc:docMk/>
            <pc:sldMk cId="2867581939" sldId="291"/>
            <ac:spMk id="10" creationId="{25D81292-0A02-4922-ACF9-09C2ECEAEE93}"/>
          </ac:spMkLst>
        </pc:spChg>
      </pc:sldChg>
      <pc:sldChg chg="addSp delSp modSp new mod modClrScheme chgLayout">
        <pc:chgData name="C C" userId="58c016da926720ee" providerId="LiveId" clId="{EEB666D9-60FD-4458-A386-6618178CA96C}" dt="2022-05-09T12:46:57.436" v="2213" actId="20577"/>
        <pc:sldMkLst>
          <pc:docMk/>
          <pc:sldMk cId="1806863177" sldId="292"/>
        </pc:sldMkLst>
        <pc:spChg chg="del mod ord">
          <ac:chgData name="C C" userId="58c016da926720ee" providerId="LiveId" clId="{EEB666D9-60FD-4458-A386-6618178CA96C}" dt="2022-05-09T12:46:20.791" v="2175" actId="700"/>
          <ac:spMkLst>
            <pc:docMk/>
            <pc:sldMk cId="1806863177" sldId="292"/>
            <ac:spMk id="2" creationId="{D95D55D9-1B91-4973-BE44-C21A9C593F49}"/>
          </ac:spMkLst>
        </pc:spChg>
        <pc:spChg chg="del mod ord">
          <ac:chgData name="C C" userId="58c016da926720ee" providerId="LiveId" clId="{EEB666D9-60FD-4458-A386-6618178CA96C}" dt="2022-05-09T12:46:20.791" v="2175" actId="700"/>
          <ac:spMkLst>
            <pc:docMk/>
            <pc:sldMk cId="1806863177" sldId="292"/>
            <ac:spMk id="3" creationId="{9C3B19BF-604E-40AB-9AF2-111BC0F686E8}"/>
          </ac:spMkLst>
        </pc:spChg>
        <pc:spChg chg="del">
          <ac:chgData name="C C" userId="58c016da926720ee" providerId="LiveId" clId="{EEB666D9-60FD-4458-A386-6618178CA96C}" dt="2022-05-09T12:46:20.791" v="2175" actId="700"/>
          <ac:spMkLst>
            <pc:docMk/>
            <pc:sldMk cId="1806863177" sldId="292"/>
            <ac:spMk id="4" creationId="{11CB4747-4721-49E8-9F39-9C8D00729EC2}"/>
          </ac:spMkLst>
        </pc:spChg>
        <pc:spChg chg="add mod ord">
          <ac:chgData name="C C" userId="58c016da926720ee" providerId="LiveId" clId="{EEB666D9-60FD-4458-A386-6618178CA96C}" dt="2022-05-09T12:46:57.436" v="2213" actId="20577"/>
          <ac:spMkLst>
            <pc:docMk/>
            <pc:sldMk cId="1806863177" sldId="292"/>
            <ac:spMk id="5" creationId="{62EE4D31-A327-4845-B4C0-E0DB8A775C85}"/>
          </ac:spMkLst>
        </pc:spChg>
        <pc:spChg chg="add del mod ord">
          <ac:chgData name="C C" userId="58c016da926720ee" providerId="LiveId" clId="{EEB666D9-60FD-4458-A386-6618178CA96C}" dt="2022-05-09T12:46:27.668" v="2176"/>
          <ac:spMkLst>
            <pc:docMk/>
            <pc:sldMk cId="1806863177" sldId="292"/>
            <ac:spMk id="6" creationId="{EC0EF63F-9041-4EFA-955C-7750FBAE6DEA}"/>
          </ac:spMkLst>
        </pc:spChg>
        <pc:graphicFrameChg chg="add mod modGraphic">
          <ac:chgData name="C C" userId="58c016da926720ee" providerId="LiveId" clId="{EEB666D9-60FD-4458-A386-6618178CA96C}" dt="2022-05-09T12:46:40.161" v="2179" actId="1076"/>
          <ac:graphicFrameMkLst>
            <pc:docMk/>
            <pc:sldMk cId="1806863177" sldId="292"/>
            <ac:graphicFrameMk id="7" creationId="{CEB67840-DD99-415E-858B-49A16D589D05}"/>
          </ac:graphicFrameMkLst>
        </pc:graphicFrameChg>
      </pc:sldChg>
      <pc:sldChg chg="addSp delSp modSp new del mod setBg modClrScheme chgLayout">
        <pc:chgData name="C C" userId="58c016da926720ee" providerId="LiveId" clId="{EEB666D9-60FD-4458-A386-6618178CA96C}" dt="2022-05-09T12:45:35.227" v="2157" actId="47"/>
        <pc:sldMkLst>
          <pc:docMk/>
          <pc:sldMk cId="3832762059" sldId="292"/>
        </pc:sldMkLst>
        <pc:spChg chg="mod ord">
          <ac:chgData name="C C" userId="58c016da926720ee" providerId="LiveId" clId="{EEB666D9-60FD-4458-A386-6618178CA96C}" dt="2022-05-09T12:44:20.338" v="2148" actId="700"/>
          <ac:spMkLst>
            <pc:docMk/>
            <pc:sldMk cId="3832762059" sldId="292"/>
            <ac:spMk id="2" creationId="{CA888B78-58CA-40AF-AB0C-BED41C833443}"/>
          </ac:spMkLst>
        </pc:spChg>
        <pc:spChg chg="del mod ord">
          <ac:chgData name="C C" userId="58c016da926720ee" providerId="LiveId" clId="{EEB666D9-60FD-4458-A386-6618178CA96C}" dt="2022-05-09T12:44:20.338" v="2148" actId="700"/>
          <ac:spMkLst>
            <pc:docMk/>
            <pc:sldMk cId="3832762059" sldId="292"/>
            <ac:spMk id="3" creationId="{D36E182D-78F2-4DD6-AD18-0EDBAF321134}"/>
          </ac:spMkLst>
        </pc:spChg>
        <pc:spChg chg="del">
          <ac:chgData name="C C" userId="58c016da926720ee" providerId="LiveId" clId="{EEB666D9-60FD-4458-A386-6618178CA96C}" dt="2022-05-09T12:44:20.338" v="2148" actId="700"/>
          <ac:spMkLst>
            <pc:docMk/>
            <pc:sldMk cId="3832762059" sldId="292"/>
            <ac:spMk id="4" creationId="{E1641941-778C-4B50-B4FA-A4BD9EF9A41C}"/>
          </ac:spMkLst>
        </pc:spChg>
        <pc:spChg chg="add del mod ord">
          <ac:chgData name="C C" userId="58c016da926720ee" providerId="LiveId" clId="{EEB666D9-60FD-4458-A386-6618178CA96C}" dt="2022-05-09T12:44:31.760" v="2155"/>
          <ac:spMkLst>
            <pc:docMk/>
            <pc:sldMk cId="3832762059" sldId="292"/>
            <ac:spMk id="5" creationId="{987D2103-0A00-4396-A2D3-0C4DAE9B8797}"/>
          </ac:spMkLst>
        </pc:spChg>
        <pc:spChg chg="add mod">
          <ac:chgData name="C C" userId="58c016da926720ee" providerId="LiveId" clId="{EEB666D9-60FD-4458-A386-6618178CA96C}" dt="2022-05-09T12:44:42.105" v="2156" actId="478"/>
          <ac:spMkLst>
            <pc:docMk/>
            <pc:sldMk cId="3832762059" sldId="292"/>
            <ac:spMk id="9" creationId="{C8BA5067-0A57-480C-AD9B-AD755B0176A7}"/>
          </ac:spMkLst>
        </pc:spChg>
        <pc:graphicFrameChg chg="add del mod modGraphic">
          <ac:chgData name="C C" userId="58c016da926720ee" providerId="LiveId" clId="{EEB666D9-60FD-4458-A386-6618178CA96C}" dt="2022-05-09T12:44:30.078" v="2154"/>
          <ac:graphicFrameMkLst>
            <pc:docMk/>
            <pc:sldMk cId="3832762059" sldId="292"/>
            <ac:graphicFrameMk id="6" creationId="{BB2E3D3F-3259-4352-AE9D-7D18C02AF468}"/>
          </ac:graphicFrameMkLst>
        </pc:graphicFrameChg>
        <pc:graphicFrameChg chg="add del mod">
          <ac:chgData name="C C" userId="58c016da926720ee" providerId="LiveId" clId="{EEB666D9-60FD-4458-A386-6618178CA96C}" dt="2022-05-09T12:44:42.105" v="2156" actId="478"/>
          <ac:graphicFrameMkLst>
            <pc:docMk/>
            <pc:sldMk cId="3832762059" sldId="292"/>
            <ac:graphicFrameMk id="7" creationId="{50978284-B9B3-4000-9DB7-777822266F5C}"/>
          </ac:graphicFrameMkLst>
        </pc:graphicFrameChg>
      </pc:sldChg>
      <pc:sldChg chg="addSp delSp modSp new mod modClrScheme chgLayout">
        <pc:chgData name="C C" userId="58c016da926720ee" providerId="LiveId" clId="{EEB666D9-60FD-4458-A386-6618178CA96C}" dt="2022-05-09T12:54:41.572" v="2535" actId="20577"/>
        <pc:sldMkLst>
          <pc:docMk/>
          <pc:sldMk cId="2140963883" sldId="293"/>
        </pc:sldMkLst>
        <pc:spChg chg="mod ord">
          <ac:chgData name="C C" userId="58c016da926720ee" providerId="LiveId" clId="{EEB666D9-60FD-4458-A386-6618178CA96C}" dt="2022-05-09T12:54:41.572" v="2535" actId="20577"/>
          <ac:spMkLst>
            <pc:docMk/>
            <pc:sldMk cId="2140963883" sldId="293"/>
            <ac:spMk id="2" creationId="{E83C57C1-07BD-4F97-96EA-0AF7D9853AD2}"/>
          </ac:spMkLst>
        </pc:spChg>
        <pc:spChg chg="del mod ord">
          <ac:chgData name="C C" userId="58c016da926720ee" providerId="LiveId" clId="{EEB666D9-60FD-4458-A386-6618178CA96C}" dt="2022-05-09T12:52:49.159" v="2505" actId="700"/>
          <ac:spMkLst>
            <pc:docMk/>
            <pc:sldMk cId="2140963883" sldId="293"/>
            <ac:spMk id="3" creationId="{2DC9B147-72D5-4418-9303-3D13062FBE35}"/>
          </ac:spMkLst>
        </pc:spChg>
        <pc:spChg chg="del">
          <ac:chgData name="C C" userId="58c016da926720ee" providerId="LiveId" clId="{EEB666D9-60FD-4458-A386-6618178CA96C}" dt="2022-05-09T12:52:49.159" v="2505" actId="700"/>
          <ac:spMkLst>
            <pc:docMk/>
            <pc:sldMk cId="2140963883" sldId="293"/>
            <ac:spMk id="4" creationId="{07D960E9-C5A4-4AF6-84D3-A6E299EC5134}"/>
          </ac:spMkLst>
        </pc:spChg>
        <pc:spChg chg="add del mod ord">
          <ac:chgData name="C C" userId="58c016da926720ee" providerId="LiveId" clId="{EEB666D9-60FD-4458-A386-6618178CA96C}" dt="2022-05-09T12:53:27.101" v="2509"/>
          <ac:spMkLst>
            <pc:docMk/>
            <pc:sldMk cId="2140963883" sldId="293"/>
            <ac:spMk id="5" creationId="{22128D6A-7400-4DE0-BCA4-7140D35C50D1}"/>
          </ac:spMkLst>
        </pc:spChg>
        <pc:spChg chg="add del mod">
          <ac:chgData name="C C" userId="58c016da926720ee" providerId="LiveId" clId="{EEB666D9-60FD-4458-A386-6618178CA96C}" dt="2022-05-09T12:54:03.258" v="2517"/>
          <ac:spMkLst>
            <pc:docMk/>
            <pc:sldMk cId="2140963883" sldId="293"/>
            <ac:spMk id="8" creationId="{2879D4C6-18B5-4EDE-B150-367FBE77BF98}"/>
          </ac:spMkLst>
        </pc:spChg>
        <pc:graphicFrameChg chg="add del mod modGraphic">
          <ac:chgData name="C C" userId="58c016da926720ee" providerId="LiveId" clId="{EEB666D9-60FD-4458-A386-6618178CA96C}" dt="2022-05-09T12:53:53.537" v="2516" actId="478"/>
          <ac:graphicFrameMkLst>
            <pc:docMk/>
            <pc:sldMk cId="2140963883" sldId="293"/>
            <ac:graphicFrameMk id="6" creationId="{E4F2F42F-0F84-4834-AB46-975CC36210B3}"/>
          </ac:graphicFrameMkLst>
        </pc:graphicFrameChg>
        <pc:graphicFrameChg chg="add mod modGraphic">
          <ac:chgData name="C C" userId="58c016da926720ee" providerId="LiveId" clId="{EEB666D9-60FD-4458-A386-6618178CA96C}" dt="2022-05-09T12:54:32.676" v="2524" actId="2165"/>
          <ac:graphicFrameMkLst>
            <pc:docMk/>
            <pc:sldMk cId="2140963883" sldId="293"/>
            <ac:graphicFrameMk id="9" creationId="{27EBD42C-B295-40FE-B11B-85EDC7B4F8AE}"/>
          </ac:graphicFrameMkLst>
        </pc:graphicFrameChg>
      </pc:sldChg>
      <pc:sldChg chg="addSp delSp modSp new del mod modClrScheme chgLayout">
        <pc:chgData name="C C" userId="58c016da926720ee" providerId="LiveId" clId="{EEB666D9-60FD-4458-A386-6618178CA96C}" dt="2022-05-09T13:14:30.085" v="3218" actId="47"/>
        <pc:sldMkLst>
          <pc:docMk/>
          <pc:sldMk cId="266309185" sldId="294"/>
        </pc:sldMkLst>
        <pc:spChg chg="del">
          <ac:chgData name="C C" userId="58c016da926720ee" providerId="LiveId" clId="{EEB666D9-60FD-4458-A386-6618178CA96C}" dt="2022-05-09T13:03:23.865" v="2841" actId="700"/>
          <ac:spMkLst>
            <pc:docMk/>
            <pc:sldMk cId="266309185" sldId="294"/>
            <ac:spMk id="2" creationId="{D136BC33-7359-4B5D-8FC4-1305452A3ACA}"/>
          </ac:spMkLst>
        </pc:spChg>
        <pc:spChg chg="del">
          <ac:chgData name="C C" userId="58c016da926720ee" providerId="LiveId" clId="{EEB666D9-60FD-4458-A386-6618178CA96C}" dt="2022-05-09T13:03:23.865" v="2841" actId="700"/>
          <ac:spMkLst>
            <pc:docMk/>
            <pc:sldMk cId="266309185" sldId="294"/>
            <ac:spMk id="3" creationId="{43953668-F924-4285-96B1-6B2F61523C35}"/>
          </ac:spMkLst>
        </pc:spChg>
        <pc:spChg chg="add del mod ord">
          <ac:chgData name="C C" userId="58c016da926720ee" providerId="LiveId" clId="{EEB666D9-60FD-4458-A386-6618178CA96C}" dt="2022-05-09T13:03:28.638" v="2842" actId="700"/>
          <ac:spMkLst>
            <pc:docMk/>
            <pc:sldMk cId="266309185" sldId="294"/>
            <ac:spMk id="4" creationId="{119612EF-A579-4D6A-829C-F43141DB2FD9}"/>
          </ac:spMkLst>
        </pc:spChg>
        <pc:spChg chg="add del mod ord">
          <ac:chgData name="C C" userId="58c016da926720ee" providerId="LiveId" clId="{EEB666D9-60FD-4458-A386-6618178CA96C}" dt="2022-05-09T13:03:28.638" v="2842" actId="700"/>
          <ac:spMkLst>
            <pc:docMk/>
            <pc:sldMk cId="266309185" sldId="294"/>
            <ac:spMk id="5" creationId="{A2AC4D1B-4BAD-4028-A17F-DE0873852996}"/>
          </ac:spMkLst>
        </pc:spChg>
        <pc:spChg chg="add mod ord">
          <ac:chgData name="C C" userId="58c016da926720ee" providerId="LiveId" clId="{EEB666D9-60FD-4458-A386-6618178CA96C}" dt="2022-05-09T13:13:48.921" v="3217" actId="700"/>
          <ac:spMkLst>
            <pc:docMk/>
            <pc:sldMk cId="266309185" sldId="294"/>
            <ac:spMk id="6" creationId="{9A4A8DB7-A536-4F65-B303-41F44EB81EB1}"/>
          </ac:spMkLst>
        </pc:spChg>
        <pc:spChg chg="add del mod ord">
          <ac:chgData name="C C" userId="58c016da926720ee" providerId="LiveId" clId="{EEB666D9-60FD-4458-A386-6618178CA96C}" dt="2022-05-09T13:13:48.921" v="3217" actId="700"/>
          <ac:spMkLst>
            <pc:docMk/>
            <pc:sldMk cId="266309185" sldId="294"/>
            <ac:spMk id="7" creationId="{2B0DB2AE-064E-4AA6-B276-07F4719A3869}"/>
          </ac:spMkLst>
        </pc:spChg>
        <pc:spChg chg="add del mod ord">
          <ac:chgData name="C C" userId="58c016da926720ee" providerId="LiveId" clId="{EEB666D9-60FD-4458-A386-6618178CA96C}" dt="2022-05-09T13:13:48.921" v="3217" actId="700"/>
          <ac:spMkLst>
            <pc:docMk/>
            <pc:sldMk cId="266309185" sldId="294"/>
            <ac:spMk id="8" creationId="{CE435B48-5AAB-4E11-8613-F7FB1FF4B707}"/>
          </ac:spMkLst>
        </pc:spChg>
        <pc:spChg chg="add mod ord">
          <ac:chgData name="C C" userId="58c016da926720ee" providerId="LiveId" clId="{EEB666D9-60FD-4458-A386-6618178CA96C}" dt="2022-05-09T13:13:48.921" v="3217" actId="700"/>
          <ac:spMkLst>
            <pc:docMk/>
            <pc:sldMk cId="266309185" sldId="294"/>
            <ac:spMk id="9" creationId="{46F5D406-08CC-4A6C-95B0-FA01069EDD96}"/>
          </ac:spMkLst>
        </pc:spChg>
      </pc:sldChg>
      <pc:sldChg chg="addSp delSp modSp new mod modClrScheme chgLayout">
        <pc:chgData name="C C" userId="58c016da926720ee" providerId="LiveId" clId="{EEB666D9-60FD-4458-A386-6618178CA96C}" dt="2022-05-09T13:13:35.564" v="3216" actId="20577"/>
        <pc:sldMkLst>
          <pc:docMk/>
          <pc:sldMk cId="1650685620" sldId="295"/>
        </pc:sldMkLst>
        <pc:spChg chg="del mod ord">
          <ac:chgData name="C C" userId="58c016da926720ee" providerId="LiveId" clId="{EEB666D9-60FD-4458-A386-6618178CA96C}" dt="2022-05-09T13:12:42.743" v="2963" actId="700"/>
          <ac:spMkLst>
            <pc:docMk/>
            <pc:sldMk cId="1650685620" sldId="295"/>
            <ac:spMk id="2" creationId="{755BA781-8046-4578-937E-8EE920E22C91}"/>
          </ac:spMkLst>
        </pc:spChg>
        <pc:spChg chg="del mod ord">
          <ac:chgData name="C C" userId="58c016da926720ee" providerId="LiveId" clId="{EEB666D9-60FD-4458-A386-6618178CA96C}" dt="2022-05-09T13:12:42.743" v="2963" actId="700"/>
          <ac:spMkLst>
            <pc:docMk/>
            <pc:sldMk cId="1650685620" sldId="295"/>
            <ac:spMk id="3" creationId="{8AFEE42C-1AC6-418F-8A39-2BC1B98B6243}"/>
          </ac:spMkLst>
        </pc:spChg>
        <pc:spChg chg="add mod ord">
          <ac:chgData name="C C" userId="58c016da926720ee" providerId="LiveId" clId="{EEB666D9-60FD-4458-A386-6618178CA96C}" dt="2022-05-09T13:12:48.385" v="2991" actId="20577"/>
          <ac:spMkLst>
            <pc:docMk/>
            <pc:sldMk cId="1650685620" sldId="295"/>
            <ac:spMk id="4" creationId="{5896B4BB-EF29-45EA-9CA4-920A2F745A88}"/>
          </ac:spMkLst>
        </pc:spChg>
        <pc:spChg chg="add mod ord">
          <ac:chgData name="C C" userId="58c016da926720ee" providerId="LiveId" clId="{EEB666D9-60FD-4458-A386-6618178CA96C}" dt="2022-05-09T13:13:35.564" v="3216" actId="20577"/>
          <ac:spMkLst>
            <pc:docMk/>
            <pc:sldMk cId="1650685620" sldId="295"/>
            <ac:spMk id="5" creationId="{F74408F9-CEBC-45B7-B52B-9B37EC09528C}"/>
          </ac:spMkLst>
        </pc:spChg>
      </pc:sldChg>
      <pc:sldChg chg="add del">
        <pc:chgData name="C C" userId="58c016da926720ee" providerId="LiveId" clId="{EEB666D9-60FD-4458-A386-6618178CA96C}" dt="2022-05-09T13:16:32.477" v="3283"/>
        <pc:sldMkLst>
          <pc:docMk/>
          <pc:sldMk cId="2637641612" sldId="296"/>
        </pc:sldMkLst>
      </pc:sldChg>
      <pc:sldChg chg="modSp new mod">
        <pc:chgData name="C C" userId="58c016da926720ee" providerId="LiveId" clId="{EEB666D9-60FD-4458-A386-6618178CA96C}" dt="2022-05-09T13:21:50.357" v="3867" actId="20577"/>
        <pc:sldMkLst>
          <pc:docMk/>
          <pc:sldMk cId="3234134020" sldId="296"/>
        </pc:sldMkLst>
        <pc:spChg chg="mod">
          <ac:chgData name="C C" userId="58c016da926720ee" providerId="LiveId" clId="{EEB666D9-60FD-4458-A386-6618178CA96C}" dt="2022-05-09T13:16:50.621" v="3314" actId="313"/>
          <ac:spMkLst>
            <pc:docMk/>
            <pc:sldMk cId="3234134020" sldId="296"/>
            <ac:spMk id="2" creationId="{3FB05E6E-537D-4E6F-ADB0-551AE2DA0E4D}"/>
          </ac:spMkLst>
        </pc:spChg>
        <pc:spChg chg="mod">
          <ac:chgData name="C C" userId="58c016da926720ee" providerId="LiveId" clId="{EEB666D9-60FD-4458-A386-6618178CA96C}" dt="2022-05-09T13:21:50.357" v="3867" actId="20577"/>
          <ac:spMkLst>
            <pc:docMk/>
            <pc:sldMk cId="3234134020" sldId="296"/>
            <ac:spMk id="3" creationId="{EA7B6000-1BEE-43A8-AF16-6C4D565DD194}"/>
          </ac:spMkLst>
        </pc:spChg>
      </pc:sldChg>
    </pc:docChg>
  </pc:docChgLst>
  <pc:docChgLst>
    <pc:chgData name="C C" userId="58c016da926720ee" providerId="LiveId" clId="{CF053E58-3C5C-4B3D-B30E-2AFC63BCD8F1}"/>
    <pc:docChg chg="undo custSel modSld">
      <pc:chgData name="C C" userId="58c016da926720ee" providerId="LiveId" clId="{CF053E58-3C5C-4B3D-B30E-2AFC63BCD8F1}" dt="2022-05-16T10:54:16.455" v="56" actId="313"/>
      <pc:docMkLst>
        <pc:docMk/>
      </pc:docMkLst>
      <pc:sldChg chg="modSp mod">
        <pc:chgData name="C C" userId="58c016da926720ee" providerId="LiveId" clId="{CF053E58-3C5C-4B3D-B30E-2AFC63BCD8F1}" dt="2022-05-16T10:54:16.455" v="56" actId="313"/>
        <pc:sldMkLst>
          <pc:docMk/>
          <pc:sldMk cId="2070035100" sldId="288"/>
        </pc:sldMkLst>
        <pc:spChg chg="mod">
          <ac:chgData name="C C" userId="58c016da926720ee" providerId="LiveId" clId="{CF053E58-3C5C-4B3D-B30E-2AFC63BCD8F1}" dt="2022-05-16T10:54:16.455" v="56" actId="313"/>
          <ac:spMkLst>
            <pc:docMk/>
            <pc:sldMk cId="2070035100" sldId="288"/>
            <ac:spMk id="3" creationId="{E5FFBFB5-892E-4AF0-9CEF-486FD4F1F521}"/>
          </ac:spMkLst>
        </pc:spChg>
      </pc:sldChg>
    </pc:docChg>
  </pc:docChgLst>
  <pc:docChgLst>
    <pc:chgData name="C C" userId="58c016da926720ee" providerId="LiveId" clId="{E14A2D09-E26F-454D-AEAD-E86546C67D34}"/>
    <pc:docChg chg="custSel modSld">
      <pc:chgData name="C C" userId="58c016da926720ee" providerId="LiveId" clId="{E14A2D09-E26F-454D-AEAD-E86546C67D34}" dt="2020-11-16T15:08:18.888" v="0" actId="478"/>
      <pc:docMkLst>
        <pc:docMk/>
      </pc:docMkLst>
      <pc:sldChg chg="delSp mod">
        <pc:chgData name="C C" userId="58c016da926720ee" providerId="LiveId" clId="{E14A2D09-E26F-454D-AEAD-E86546C67D34}" dt="2020-11-16T15:08:18.888" v="0" actId="478"/>
        <pc:sldMkLst>
          <pc:docMk/>
          <pc:sldMk cId="2755674061" sldId="403"/>
        </pc:sldMkLst>
        <pc:spChg chg="del">
          <ac:chgData name="C C" userId="58c016da926720ee" providerId="LiveId" clId="{E14A2D09-E26F-454D-AEAD-E86546C67D34}" dt="2020-11-16T15:08:18.888" v="0" actId="478"/>
          <ac:spMkLst>
            <pc:docMk/>
            <pc:sldMk cId="2755674061" sldId="403"/>
            <ac:spMk id="4" creationId="{00000000-0000-0000-0000-000000000000}"/>
          </ac:spMkLst>
        </pc:spChg>
      </pc:sldChg>
    </pc:docChg>
  </pc:docChgLst>
  <pc:docChgLst>
    <pc:chgData name="C C" userId="58c016da926720ee" providerId="LiveId" clId="{B6AB5C73-2285-4B9D-95EA-8D16963D2AC1}"/>
    <pc:docChg chg="undo custSel addSld delSld modSld sldOrd">
      <pc:chgData name="C C" userId="58c016da926720ee" providerId="LiveId" clId="{B6AB5C73-2285-4B9D-95EA-8D16963D2AC1}" dt="2021-04-29T07:49:18.401" v="2786" actId="20577"/>
      <pc:docMkLst>
        <pc:docMk/>
      </pc:docMkLst>
      <pc:sldChg chg="modSp mod">
        <pc:chgData name="C C" userId="58c016da926720ee" providerId="LiveId" clId="{B6AB5C73-2285-4B9D-95EA-8D16963D2AC1}" dt="2021-04-29T06:53:50.003" v="3"/>
        <pc:sldMkLst>
          <pc:docMk/>
          <pc:sldMk cId="548896134" sldId="256"/>
        </pc:sldMkLst>
        <pc:spChg chg="mod">
          <ac:chgData name="C C" userId="58c016da926720ee" providerId="LiveId" clId="{B6AB5C73-2285-4B9D-95EA-8D16963D2AC1}" dt="2021-04-29T06:53:50.003" v="3"/>
          <ac:spMkLst>
            <pc:docMk/>
            <pc:sldMk cId="548896134" sldId="256"/>
            <ac:spMk id="2" creationId="{A3D8D65C-6706-474E-BED5-5675C19F9359}"/>
          </ac:spMkLst>
        </pc:spChg>
      </pc:sldChg>
      <pc:sldChg chg="addSp delSp modSp new mod modClrScheme chgLayout">
        <pc:chgData name="C C" userId="58c016da926720ee" providerId="LiveId" clId="{B6AB5C73-2285-4B9D-95EA-8D16963D2AC1}" dt="2021-04-29T07:29:22.385" v="1467" actId="6549"/>
        <pc:sldMkLst>
          <pc:docMk/>
          <pc:sldMk cId="3533300035" sldId="257"/>
        </pc:sldMkLst>
        <pc:spChg chg="del mod ord">
          <ac:chgData name="C C" userId="58c016da926720ee" providerId="LiveId" clId="{B6AB5C73-2285-4B9D-95EA-8D16963D2AC1}" dt="2021-04-29T06:53:55.323" v="5" actId="700"/>
          <ac:spMkLst>
            <pc:docMk/>
            <pc:sldMk cId="3533300035" sldId="257"/>
            <ac:spMk id="2" creationId="{ABD78DC0-502D-47E0-A6BF-C0C040512B87}"/>
          </ac:spMkLst>
        </pc:spChg>
        <pc:spChg chg="del mod ord">
          <ac:chgData name="C C" userId="58c016da926720ee" providerId="LiveId" clId="{B6AB5C73-2285-4B9D-95EA-8D16963D2AC1}" dt="2021-04-29T06:53:55.323" v="5" actId="700"/>
          <ac:spMkLst>
            <pc:docMk/>
            <pc:sldMk cId="3533300035" sldId="257"/>
            <ac:spMk id="3" creationId="{F09EEA64-F1D7-4EAE-B027-F619CC4FE73C}"/>
          </ac:spMkLst>
        </pc:spChg>
        <pc:spChg chg="add mod ord">
          <ac:chgData name="C C" userId="58c016da926720ee" providerId="LiveId" clId="{B6AB5C73-2285-4B9D-95EA-8D16963D2AC1}" dt="2021-04-29T06:54:01.896" v="31" actId="20577"/>
          <ac:spMkLst>
            <pc:docMk/>
            <pc:sldMk cId="3533300035" sldId="257"/>
            <ac:spMk id="4" creationId="{4212E85A-5A2B-40FA-A0C2-C0CFF19C3192}"/>
          </ac:spMkLst>
        </pc:spChg>
        <pc:spChg chg="add mod ord">
          <ac:chgData name="C C" userId="58c016da926720ee" providerId="LiveId" clId="{B6AB5C73-2285-4B9D-95EA-8D16963D2AC1}" dt="2021-04-29T07:29:22.385" v="1467" actId="6549"/>
          <ac:spMkLst>
            <pc:docMk/>
            <pc:sldMk cId="3533300035" sldId="257"/>
            <ac:spMk id="5" creationId="{5B5A2214-0261-4489-8A63-55817E9128D8}"/>
          </ac:spMkLst>
        </pc:spChg>
      </pc:sldChg>
      <pc:sldChg chg="del">
        <pc:chgData name="C C" userId="58c016da926720ee" providerId="LiveId" clId="{B6AB5C73-2285-4B9D-95EA-8D16963D2AC1}" dt="2021-04-29T06:53:26.063" v="0" actId="47"/>
        <pc:sldMkLst>
          <pc:docMk/>
          <pc:sldMk cId="4261216236" sldId="257"/>
        </pc:sldMkLst>
      </pc:sldChg>
      <pc:sldChg chg="addSp delSp modSp new mod modClrScheme chgLayout">
        <pc:chgData name="C C" userId="58c016da926720ee" providerId="LiveId" clId="{B6AB5C73-2285-4B9D-95EA-8D16963D2AC1}" dt="2021-04-29T07:04:07.588" v="926" actId="313"/>
        <pc:sldMkLst>
          <pc:docMk/>
          <pc:sldMk cId="2105669588" sldId="258"/>
        </pc:sldMkLst>
        <pc:spChg chg="mod ord">
          <ac:chgData name="C C" userId="58c016da926720ee" providerId="LiveId" clId="{B6AB5C73-2285-4B9D-95EA-8D16963D2AC1}" dt="2021-04-29T06:59:25.961" v="522" actId="700"/>
          <ac:spMkLst>
            <pc:docMk/>
            <pc:sldMk cId="2105669588" sldId="258"/>
            <ac:spMk id="2" creationId="{5F292F41-7BD4-4BCC-81E9-3A242C1F5768}"/>
          </ac:spMkLst>
        </pc:spChg>
        <pc:spChg chg="del mod ord">
          <ac:chgData name="C C" userId="58c016da926720ee" providerId="LiveId" clId="{B6AB5C73-2285-4B9D-95EA-8D16963D2AC1}" dt="2021-04-29T06:59:25.961" v="522" actId="700"/>
          <ac:spMkLst>
            <pc:docMk/>
            <pc:sldMk cId="2105669588" sldId="258"/>
            <ac:spMk id="3" creationId="{E9460411-DA00-4CB3-9CE0-02535E12872E}"/>
          </ac:spMkLst>
        </pc:spChg>
        <pc:spChg chg="add mod ord">
          <ac:chgData name="C C" userId="58c016da926720ee" providerId="LiveId" clId="{B6AB5C73-2285-4B9D-95EA-8D16963D2AC1}" dt="2021-04-29T07:01:50.246" v="768" actId="20577"/>
          <ac:spMkLst>
            <pc:docMk/>
            <pc:sldMk cId="2105669588" sldId="258"/>
            <ac:spMk id="4" creationId="{9297E73A-30B2-44DF-82CA-5681C54D2565}"/>
          </ac:spMkLst>
        </pc:spChg>
        <pc:spChg chg="add mod ord">
          <ac:chgData name="C C" userId="58c016da926720ee" providerId="LiveId" clId="{B6AB5C73-2285-4B9D-95EA-8D16963D2AC1}" dt="2021-04-29T07:04:07.588" v="926" actId="313"/>
          <ac:spMkLst>
            <pc:docMk/>
            <pc:sldMk cId="2105669588" sldId="258"/>
            <ac:spMk id="5" creationId="{FCE9E238-BEA3-42F1-B8E1-4B93DAEBFAE7}"/>
          </ac:spMkLst>
        </pc:spChg>
      </pc:sldChg>
      <pc:sldChg chg="addSp delSp modSp new mod modNotesTx">
        <pc:chgData name="C C" userId="58c016da926720ee" providerId="LiveId" clId="{B6AB5C73-2285-4B9D-95EA-8D16963D2AC1}" dt="2021-04-29T07:19:04.306" v="1057" actId="20577"/>
        <pc:sldMkLst>
          <pc:docMk/>
          <pc:sldMk cId="1241345577" sldId="259"/>
        </pc:sldMkLst>
        <pc:spChg chg="mod">
          <ac:chgData name="C C" userId="58c016da926720ee" providerId="LiveId" clId="{B6AB5C73-2285-4B9D-95EA-8D16963D2AC1}" dt="2021-04-29T07:11:44.326" v="976" actId="20577"/>
          <ac:spMkLst>
            <pc:docMk/>
            <pc:sldMk cId="1241345577" sldId="259"/>
            <ac:spMk id="2" creationId="{59685634-DFFA-419E-B53C-99B58BA7DFB0}"/>
          </ac:spMkLst>
        </pc:spChg>
        <pc:spChg chg="add del">
          <ac:chgData name="C C" userId="58c016da926720ee" providerId="LiveId" clId="{B6AB5C73-2285-4B9D-95EA-8D16963D2AC1}" dt="2021-04-29T07:11:09.066" v="961" actId="478"/>
          <ac:spMkLst>
            <pc:docMk/>
            <pc:sldMk cId="1241345577" sldId="259"/>
            <ac:spMk id="3" creationId="{2396B089-D722-4369-9CD9-0D1C61B42276}"/>
          </ac:spMkLst>
        </pc:spChg>
        <pc:spChg chg="del">
          <ac:chgData name="C C" userId="58c016da926720ee" providerId="LiveId" clId="{B6AB5C73-2285-4B9D-95EA-8D16963D2AC1}" dt="2021-04-29T07:11:12.898" v="965"/>
          <ac:spMkLst>
            <pc:docMk/>
            <pc:sldMk cId="1241345577" sldId="259"/>
            <ac:spMk id="4" creationId="{C95889A9-4893-4413-9641-59CFB748A628}"/>
          </ac:spMkLst>
        </pc:spChg>
        <pc:picChg chg="add del">
          <ac:chgData name="C C" userId="58c016da926720ee" providerId="LiveId" clId="{B6AB5C73-2285-4B9D-95EA-8D16963D2AC1}" dt="2021-04-29T07:11:12.024" v="964" actId="21"/>
          <ac:picMkLst>
            <pc:docMk/>
            <pc:sldMk cId="1241345577" sldId="259"/>
            <ac:picMk id="6" creationId="{1D773508-EE13-4B96-9715-9C254867F341}"/>
          </ac:picMkLst>
        </pc:picChg>
        <pc:picChg chg="add mod">
          <ac:chgData name="C C" userId="58c016da926720ee" providerId="LiveId" clId="{B6AB5C73-2285-4B9D-95EA-8D16963D2AC1}" dt="2021-04-29T07:18:42.242" v="1044" actId="1076"/>
          <ac:picMkLst>
            <pc:docMk/>
            <pc:sldMk cId="1241345577" sldId="259"/>
            <ac:picMk id="8" creationId="{4158312D-8AB2-443C-A33C-9FC77334E7EC}"/>
          </ac:picMkLst>
        </pc:picChg>
        <pc:picChg chg="add mod">
          <ac:chgData name="C C" userId="58c016da926720ee" providerId="LiveId" clId="{B6AB5C73-2285-4B9D-95EA-8D16963D2AC1}" dt="2021-04-29T07:18:45.190" v="1045" actId="1076"/>
          <ac:picMkLst>
            <pc:docMk/>
            <pc:sldMk cId="1241345577" sldId="259"/>
            <ac:picMk id="9" creationId="{5F25264A-E0BB-4FBF-BEAA-8309FB6B8568}"/>
          </ac:picMkLst>
        </pc:picChg>
        <pc:picChg chg="add del">
          <ac:chgData name="C C" userId="58c016da926720ee" providerId="LiveId" clId="{B6AB5C73-2285-4B9D-95EA-8D16963D2AC1}" dt="2021-04-29T07:11:09.258" v="962"/>
          <ac:picMkLst>
            <pc:docMk/>
            <pc:sldMk cId="1241345577" sldId="259"/>
            <ac:picMk id="1026" creationId="{3596DD78-A75F-4ABA-B483-F9A6C4B98E84}"/>
          </ac:picMkLst>
        </pc:picChg>
        <pc:picChg chg="add mod">
          <ac:chgData name="C C" userId="58c016da926720ee" providerId="LiveId" clId="{B6AB5C73-2285-4B9D-95EA-8D16963D2AC1}" dt="2021-04-29T07:18:18.354" v="1038" actId="1076"/>
          <ac:picMkLst>
            <pc:docMk/>
            <pc:sldMk cId="1241345577" sldId="259"/>
            <ac:picMk id="1028" creationId="{CEDCC319-BD54-47A1-8DDF-AC8528C917D7}"/>
          </ac:picMkLst>
        </pc:picChg>
      </pc:sldChg>
      <pc:sldChg chg="del">
        <pc:chgData name="C C" userId="58c016da926720ee" providerId="LiveId" clId="{B6AB5C73-2285-4B9D-95EA-8D16963D2AC1}" dt="2021-04-29T06:53:26.063" v="0" actId="47"/>
        <pc:sldMkLst>
          <pc:docMk/>
          <pc:sldMk cId="4200578235" sldId="259"/>
        </pc:sldMkLst>
      </pc:sldChg>
      <pc:sldChg chg="del">
        <pc:chgData name="C C" userId="58c016da926720ee" providerId="LiveId" clId="{B6AB5C73-2285-4B9D-95EA-8D16963D2AC1}" dt="2021-04-29T06:53:26.063" v="0" actId="47"/>
        <pc:sldMkLst>
          <pc:docMk/>
          <pc:sldMk cId="1077034471" sldId="260"/>
        </pc:sldMkLst>
      </pc:sldChg>
      <pc:sldChg chg="addSp delSp modSp new mod modClrScheme chgLayout modNotesTx">
        <pc:chgData name="C C" userId="58c016da926720ee" providerId="LiveId" clId="{B6AB5C73-2285-4B9D-95EA-8D16963D2AC1}" dt="2021-04-29T07:21:25.363" v="1083" actId="1076"/>
        <pc:sldMkLst>
          <pc:docMk/>
          <pc:sldMk cId="2703242709" sldId="260"/>
        </pc:sldMkLst>
        <pc:spChg chg="mod ord">
          <ac:chgData name="C C" userId="58c016da926720ee" providerId="LiveId" clId="{B6AB5C73-2285-4B9D-95EA-8D16963D2AC1}" dt="2021-04-29T07:20:48.116" v="1070" actId="14100"/>
          <ac:spMkLst>
            <pc:docMk/>
            <pc:sldMk cId="2703242709" sldId="260"/>
            <ac:spMk id="2" creationId="{1D0D8275-D47C-46A9-BD5D-7331D01984B4}"/>
          </ac:spMkLst>
        </pc:spChg>
        <pc:spChg chg="del mod ord">
          <ac:chgData name="C C" userId="58c016da926720ee" providerId="LiveId" clId="{B6AB5C73-2285-4B9D-95EA-8D16963D2AC1}" dt="2021-04-29T07:14:23.326" v="1007" actId="700"/>
          <ac:spMkLst>
            <pc:docMk/>
            <pc:sldMk cId="2703242709" sldId="260"/>
            <ac:spMk id="3" creationId="{51AB6B06-371B-4391-9111-359275A09D70}"/>
          </ac:spMkLst>
        </pc:spChg>
        <pc:spChg chg="del">
          <ac:chgData name="C C" userId="58c016da926720ee" providerId="LiveId" clId="{B6AB5C73-2285-4B9D-95EA-8D16963D2AC1}" dt="2021-04-29T07:14:23.326" v="1007" actId="700"/>
          <ac:spMkLst>
            <pc:docMk/>
            <pc:sldMk cId="2703242709" sldId="260"/>
            <ac:spMk id="4" creationId="{18B81A74-15C7-4613-ACD9-4F7E755855EB}"/>
          </ac:spMkLst>
        </pc:spChg>
        <pc:spChg chg="add del mod ord">
          <ac:chgData name="C C" userId="58c016da926720ee" providerId="LiveId" clId="{B6AB5C73-2285-4B9D-95EA-8D16963D2AC1}" dt="2021-04-29T07:20:44.124" v="1069" actId="478"/>
          <ac:spMkLst>
            <pc:docMk/>
            <pc:sldMk cId="2703242709" sldId="260"/>
            <ac:spMk id="5" creationId="{3F1C48B3-B4E0-459E-9EE9-AEE45AE382AA}"/>
          </ac:spMkLst>
        </pc:spChg>
        <pc:picChg chg="add del">
          <ac:chgData name="C C" userId="58c016da926720ee" providerId="LiveId" clId="{B6AB5C73-2285-4B9D-95EA-8D16963D2AC1}" dt="2021-04-29T07:14:26.544" v="1009" actId="22"/>
          <ac:picMkLst>
            <pc:docMk/>
            <pc:sldMk cId="2703242709" sldId="260"/>
            <ac:picMk id="7" creationId="{04991549-62B4-4832-86A0-80CFA3C18B99}"/>
          </ac:picMkLst>
        </pc:picChg>
        <pc:picChg chg="add mod">
          <ac:chgData name="C C" userId="58c016da926720ee" providerId="LiveId" clId="{B6AB5C73-2285-4B9D-95EA-8D16963D2AC1}" dt="2021-04-29T07:21:15.665" v="1080" actId="1076"/>
          <ac:picMkLst>
            <pc:docMk/>
            <pc:sldMk cId="2703242709" sldId="260"/>
            <ac:picMk id="9" creationId="{54DE330D-E701-4524-B0B0-835818A79D41}"/>
          </ac:picMkLst>
        </pc:picChg>
        <pc:picChg chg="add mod">
          <ac:chgData name="C C" userId="58c016da926720ee" providerId="LiveId" clId="{B6AB5C73-2285-4B9D-95EA-8D16963D2AC1}" dt="2021-04-29T07:21:25.363" v="1083" actId="1076"/>
          <ac:picMkLst>
            <pc:docMk/>
            <pc:sldMk cId="2703242709" sldId="260"/>
            <ac:picMk id="2050" creationId="{9913D33E-A386-497B-A688-0119065F61EE}"/>
          </ac:picMkLst>
        </pc:picChg>
        <pc:picChg chg="add mod">
          <ac:chgData name="C C" userId="58c016da926720ee" providerId="LiveId" clId="{B6AB5C73-2285-4B9D-95EA-8D16963D2AC1}" dt="2021-04-29T07:21:20.742" v="1082" actId="1076"/>
          <ac:picMkLst>
            <pc:docMk/>
            <pc:sldMk cId="2703242709" sldId="260"/>
            <ac:picMk id="2052" creationId="{F609D7A3-CCCC-4071-AABC-D0E3EF1FFBAC}"/>
          </ac:picMkLst>
        </pc:picChg>
        <pc:picChg chg="add mod">
          <ac:chgData name="C C" userId="58c016da926720ee" providerId="LiveId" clId="{B6AB5C73-2285-4B9D-95EA-8D16963D2AC1}" dt="2021-04-29T07:21:17.674" v="1081" actId="1076"/>
          <ac:picMkLst>
            <pc:docMk/>
            <pc:sldMk cId="2703242709" sldId="260"/>
            <ac:picMk id="2054" creationId="{563ED5B0-39A4-412C-A767-C2CB12D8D760}"/>
          </ac:picMkLst>
        </pc:picChg>
      </pc:sldChg>
      <pc:sldChg chg="addSp modSp new mod modNotesTx">
        <pc:chgData name="C C" userId="58c016da926720ee" providerId="LiveId" clId="{B6AB5C73-2285-4B9D-95EA-8D16963D2AC1}" dt="2021-04-29T07:23:28.558" v="1125"/>
        <pc:sldMkLst>
          <pc:docMk/>
          <pc:sldMk cId="197912330" sldId="261"/>
        </pc:sldMkLst>
        <pc:spChg chg="mod">
          <ac:chgData name="C C" userId="58c016da926720ee" providerId="LiveId" clId="{B6AB5C73-2285-4B9D-95EA-8D16963D2AC1}" dt="2021-04-29T07:22:14.171" v="1121" actId="20577"/>
          <ac:spMkLst>
            <pc:docMk/>
            <pc:sldMk cId="197912330" sldId="261"/>
            <ac:spMk id="2" creationId="{03462DD1-AC99-42AD-8F31-A77407FB73EF}"/>
          </ac:spMkLst>
        </pc:spChg>
        <pc:spChg chg="mod">
          <ac:chgData name="C C" userId="58c016da926720ee" providerId="LiveId" clId="{B6AB5C73-2285-4B9D-95EA-8D16963D2AC1}" dt="2021-04-29T07:23:22.388" v="1124" actId="1076"/>
          <ac:spMkLst>
            <pc:docMk/>
            <pc:sldMk cId="197912330" sldId="261"/>
            <ac:spMk id="3" creationId="{6BB95C8A-78FE-4189-B37C-98E6B4AFE05C}"/>
          </ac:spMkLst>
        </pc:spChg>
        <pc:picChg chg="add mod">
          <ac:chgData name="C C" userId="58c016da926720ee" providerId="LiveId" clId="{B6AB5C73-2285-4B9D-95EA-8D16963D2AC1}" dt="2021-04-29T07:23:22.388" v="1124" actId="1076"/>
          <ac:picMkLst>
            <pc:docMk/>
            <pc:sldMk cId="197912330" sldId="261"/>
            <ac:picMk id="3074" creationId="{CE0628BD-3F7A-4746-A06C-00C117475F90}"/>
          </ac:picMkLst>
        </pc:picChg>
      </pc:sldChg>
      <pc:sldChg chg="addSp delSp modSp new mod modClrScheme chgLayout">
        <pc:chgData name="C C" userId="58c016da926720ee" providerId="LiveId" clId="{B6AB5C73-2285-4B9D-95EA-8D16963D2AC1}" dt="2021-04-29T07:42:06.558" v="2210" actId="20577"/>
        <pc:sldMkLst>
          <pc:docMk/>
          <pc:sldMk cId="870058834" sldId="262"/>
        </pc:sldMkLst>
        <pc:spChg chg="mod ord">
          <ac:chgData name="C C" userId="58c016da926720ee" providerId="LiveId" clId="{B6AB5C73-2285-4B9D-95EA-8D16963D2AC1}" dt="2021-04-29T07:39:36.307" v="1932" actId="20577"/>
          <ac:spMkLst>
            <pc:docMk/>
            <pc:sldMk cId="870058834" sldId="262"/>
            <ac:spMk id="2" creationId="{96362824-0082-4ABC-A721-E5FB9567A1B1}"/>
          </ac:spMkLst>
        </pc:spChg>
        <pc:spChg chg="del mod ord">
          <ac:chgData name="C C" userId="58c016da926720ee" providerId="LiveId" clId="{B6AB5C73-2285-4B9D-95EA-8D16963D2AC1}" dt="2021-04-29T07:24:53.041" v="1153" actId="700"/>
          <ac:spMkLst>
            <pc:docMk/>
            <pc:sldMk cId="870058834" sldId="262"/>
            <ac:spMk id="3" creationId="{E8F596EC-407E-467C-A4FF-EBA4CD251AF5}"/>
          </ac:spMkLst>
        </pc:spChg>
        <pc:spChg chg="add mod ord">
          <ac:chgData name="C C" userId="58c016da926720ee" providerId="LiveId" clId="{B6AB5C73-2285-4B9D-95EA-8D16963D2AC1}" dt="2021-04-29T07:42:06.558" v="2210" actId="20577"/>
          <ac:spMkLst>
            <pc:docMk/>
            <pc:sldMk cId="870058834" sldId="262"/>
            <ac:spMk id="4" creationId="{B554D8B4-C27C-47C6-8B28-BBB48C3FB5FE}"/>
          </ac:spMkLst>
        </pc:spChg>
        <pc:spChg chg="add del mod ord">
          <ac:chgData name="C C" userId="58c016da926720ee" providerId="LiveId" clId="{B6AB5C73-2285-4B9D-95EA-8D16963D2AC1}" dt="2021-04-29T07:24:55.086" v="1154"/>
          <ac:spMkLst>
            <pc:docMk/>
            <pc:sldMk cId="870058834" sldId="262"/>
            <ac:spMk id="5" creationId="{0975DFDA-F360-44E2-B1E5-7FA54926B077}"/>
          </ac:spMkLst>
        </pc:spChg>
        <pc:picChg chg="add mod">
          <ac:chgData name="C C" userId="58c016da926720ee" providerId="LiveId" clId="{B6AB5C73-2285-4B9D-95EA-8D16963D2AC1}" dt="2021-04-29T07:36:04.085" v="1777" actId="1076"/>
          <ac:picMkLst>
            <pc:docMk/>
            <pc:sldMk cId="870058834" sldId="262"/>
            <ac:picMk id="4098" creationId="{C3519F1A-6751-4ED3-8505-DA1907963070}"/>
          </ac:picMkLst>
        </pc:picChg>
        <pc:picChg chg="add mod">
          <ac:chgData name="C C" userId="58c016da926720ee" providerId="LiveId" clId="{B6AB5C73-2285-4B9D-95EA-8D16963D2AC1}" dt="2021-04-29T07:36:06.762" v="1778" actId="1076"/>
          <ac:picMkLst>
            <pc:docMk/>
            <pc:sldMk cId="870058834" sldId="262"/>
            <ac:picMk id="4100" creationId="{F667DEF0-FB02-492E-B4FF-996D326F7FC1}"/>
          </ac:picMkLst>
        </pc:picChg>
      </pc:sldChg>
      <pc:sldChg chg="del">
        <pc:chgData name="C C" userId="58c016da926720ee" providerId="LiveId" clId="{B6AB5C73-2285-4B9D-95EA-8D16963D2AC1}" dt="2021-04-29T06:53:26.063" v="0" actId="47"/>
        <pc:sldMkLst>
          <pc:docMk/>
          <pc:sldMk cId="1362035237" sldId="262"/>
        </pc:sldMkLst>
      </pc:sldChg>
      <pc:sldChg chg="addSp delSp modSp new mod ord modClrScheme chgLayout">
        <pc:chgData name="C C" userId="58c016da926720ee" providerId="LiveId" clId="{B6AB5C73-2285-4B9D-95EA-8D16963D2AC1}" dt="2021-04-29T07:33:25.659" v="1769" actId="1076"/>
        <pc:sldMkLst>
          <pc:docMk/>
          <pc:sldMk cId="2126089863" sldId="263"/>
        </pc:sldMkLst>
        <pc:spChg chg="mod ord">
          <ac:chgData name="C C" userId="58c016da926720ee" providerId="LiveId" clId="{B6AB5C73-2285-4B9D-95EA-8D16963D2AC1}" dt="2021-04-29T07:26:56.399" v="1332" actId="700"/>
          <ac:spMkLst>
            <pc:docMk/>
            <pc:sldMk cId="2126089863" sldId="263"/>
            <ac:spMk id="2" creationId="{6C363868-03BA-4C86-9426-E0A5B28598E1}"/>
          </ac:spMkLst>
        </pc:spChg>
        <pc:spChg chg="mod ord">
          <ac:chgData name="C C" userId="58c016da926720ee" providerId="LiveId" clId="{B6AB5C73-2285-4B9D-95EA-8D16963D2AC1}" dt="2021-04-29T07:31:09.388" v="1740" actId="20577"/>
          <ac:spMkLst>
            <pc:docMk/>
            <pc:sldMk cId="2126089863" sldId="263"/>
            <ac:spMk id="3" creationId="{D531E094-BCC3-4E13-97AB-AC466134A2B7}"/>
          </ac:spMkLst>
        </pc:spChg>
        <pc:spChg chg="del">
          <ac:chgData name="C C" userId="58c016da926720ee" providerId="LiveId" clId="{B6AB5C73-2285-4B9D-95EA-8D16963D2AC1}" dt="2021-04-29T07:26:44.874" v="1328" actId="700"/>
          <ac:spMkLst>
            <pc:docMk/>
            <pc:sldMk cId="2126089863" sldId="263"/>
            <ac:spMk id="4" creationId="{926B6C53-3D1A-43AB-A7BF-C3EF6EA2DAE0}"/>
          </ac:spMkLst>
        </pc:spChg>
        <pc:spChg chg="add del mod ord">
          <ac:chgData name="C C" userId="58c016da926720ee" providerId="LiveId" clId="{B6AB5C73-2285-4B9D-95EA-8D16963D2AC1}" dt="2021-04-29T07:31:17.372" v="1741"/>
          <ac:spMkLst>
            <pc:docMk/>
            <pc:sldMk cId="2126089863" sldId="263"/>
            <ac:spMk id="5" creationId="{5DB4DAA8-63C9-4E9C-A459-A3955EA2FD46}"/>
          </ac:spMkLst>
        </pc:spChg>
        <pc:spChg chg="add del mod">
          <ac:chgData name="C C" userId="58c016da926720ee" providerId="LiveId" clId="{B6AB5C73-2285-4B9D-95EA-8D16963D2AC1}" dt="2021-04-29T07:31:29.189" v="1747" actId="478"/>
          <ac:spMkLst>
            <pc:docMk/>
            <pc:sldMk cId="2126089863" sldId="263"/>
            <ac:spMk id="6" creationId="{9BB57AA2-9DD6-4339-9680-697FAAFFB80C}"/>
          </ac:spMkLst>
        </pc:spChg>
        <pc:spChg chg="add del mod">
          <ac:chgData name="C C" userId="58c016da926720ee" providerId="LiveId" clId="{B6AB5C73-2285-4B9D-95EA-8D16963D2AC1}" dt="2021-04-29T07:32:59.283" v="1762" actId="478"/>
          <ac:spMkLst>
            <pc:docMk/>
            <pc:sldMk cId="2126089863" sldId="263"/>
            <ac:spMk id="7" creationId="{1B361743-15D1-4944-95E2-839F35B4ADEC}"/>
          </ac:spMkLst>
        </pc:spChg>
        <pc:picChg chg="add del mod">
          <ac:chgData name="C C" userId="58c016da926720ee" providerId="LiveId" clId="{B6AB5C73-2285-4B9D-95EA-8D16963D2AC1}" dt="2021-04-29T07:32:50.200" v="1760" actId="478"/>
          <ac:picMkLst>
            <pc:docMk/>
            <pc:sldMk cId="2126089863" sldId="263"/>
            <ac:picMk id="5122" creationId="{98CE4D33-40FF-4813-8D3E-8C23FE5C2244}"/>
          </ac:picMkLst>
        </pc:picChg>
        <pc:picChg chg="add mod">
          <ac:chgData name="C C" userId="58c016da926720ee" providerId="LiveId" clId="{B6AB5C73-2285-4B9D-95EA-8D16963D2AC1}" dt="2021-04-29T07:33:23.290" v="1768" actId="1076"/>
          <ac:picMkLst>
            <pc:docMk/>
            <pc:sldMk cId="2126089863" sldId="263"/>
            <ac:picMk id="5124" creationId="{D8DEDE5C-30BF-43EF-96FF-03B903A85996}"/>
          </ac:picMkLst>
        </pc:picChg>
        <pc:picChg chg="add mod">
          <ac:chgData name="C C" userId="58c016da926720ee" providerId="LiveId" clId="{B6AB5C73-2285-4B9D-95EA-8D16963D2AC1}" dt="2021-04-29T07:33:25.659" v="1769" actId="1076"/>
          <ac:picMkLst>
            <pc:docMk/>
            <pc:sldMk cId="2126089863" sldId="263"/>
            <ac:picMk id="5126" creationId="{E78EB0C3-E2F1-444F-9F75-96B75AD5750F}"/>
          </ac:picMkLst>
        </pc:picChg>
      </pc:sldChg>
      <pc:sldChg chg="del">
        <pc:chgData name="C C" userId="58c016da926720ee" providerId="LiveId" clId="{B6AB5C73-2285-4B9D-95EA-8D16963D2AC1}" dt="2021-04-29T06:53:26.063" v="0" actId="47"/>
        <pc:sldMkLst>
          <pc:docMk/>
          <pc:sldMk cId="3140179701" sldId="263"/>
        </pc:sldMkLst>
      </pc:sldChg>
      <pc:sldChg chg="del">
        <pc:chgData name="C C" userId="58c016da926720ee" providerId="LiveId" clId="{B6AB5C73-2285-4B9D-95EA-8D16963D2AC1}" dt="2021-04-29T06:53:26.063" v="0" actId="47"/>
        <pc:sldMkLst>
          <pc:docMk/>
          <pc:sldMk cId="2943619163" sldId="264"/>
        </pc:sldMkLst>
      </pc:sldChg>
      <pc:sldChg chg="addSp delSp modSp new mod modClrScheme chgLayout">
        <pc:chgData name="C C" userId="58c016da926720ee" providerId="LiveId" clId="{B6AB5C73-2285-4B9D-95EA-8D16963D2AC1}" dt="2021-04-29T07:49:18.401" v="2786" actId="20577"/>
        <pc:sldMkLst>
          <pc:docMk/>
          <pc:sldMk cId="3567166797" sldId="264"/>
        </pc:sldMkLst>
        <pc:spChg chg="del mod ord">
          <ac:chgData name="C C" userId="58c016da926720ee" providerId="LiveId" clId="{B6AB5C73-2285-4B9D-95EA-8D16963D2AC1}" dt="2021-04-29T07:42:14.605" v="2212" actId="700"/>
          <ac:spMkLst>
            <pc:docMk/>
            <pc:sldMk cId="3567166797" sldId="264"/>
            <ac:spMk id="2" creationId="{8CEC8D17-45BB-4BAA-A326-7A0A2580BC07}"/>
          </ac:spMkLst>
        </pc:spChg>
        <pc:spChg chg="del mod ord">
          <ac:chgData name="C C" userId="58c016da926720ee" providerId="LiveId" clId="{B6AB5C73-2285-4B9D-95EA-8D16963D2AC1}" dt="2021-04-29T07:42:14.605" v="2212" actId="700"/>
          <ac:spMkLst>
            <pc:docMk/>
            <pc:sldMk cId="3567166797" sldId="264"/>
            <ac:spMk id="3" creationId="{CCF79049-8A63-401C-B4E6-E0BC166BB598}"/>
          </ac:spMkLst>
        </pc:spChg>
        <pc:spChg chg="del">
          <ac:chgData name="C C" userId="58c016da926720ee" providerId="LiveId" clId="{B6AB5C73-2285-4B9D-95EA-8D16963D2AC1}" dt="2021-04-29T07:42:14.605" v="2212" actId="700"/>
          <ac:spMkLst>
            <pc:docMk/>
            <pc:sldMk cId="3567166797" sldId="264"/>
            <ac:spMk id="4" creationId="{A8FCEC56-F108-43ED-AFCC-D139419BFCAE}"/>
          </ac:spMkLst>
        </pc:spChg>
        <pc:spChg chg="add mod ord">
          <ac:chgData name="C C" userId="58c016da926720ee" providerId="LiveId" clId="{B6AB5C73-2285-4B9D-95EA-8D16963D2AC1}" dt="2021-04-29T07:45:57.066" v="2242" actId="20577"/>
          <ac:spMkLst>
            <pc:docMk/>
            <pc:sldMk cId="3567166797" sldId="264"/>
            <ac:spMk id="5" creationId="{796823F7-B898-4207-9853-A486384C8DFE}"/>
          </ac:spMkLst>
        </pc:spChg>
        <pc:spChg chg="add del mod ord">
          <ac:chgData name="C C" userId="58c016da926720ee" providerId="LiveId" clId="{B6AB5C73-2285-4B9D-95EA-8D16963D2AC1}" dt="2021-04-29T07:42:24.527" v="2233" actId="700"/>
          <ac:spMkLst>
            <pc:docMk/>
            <pc:sldMk cId="3567166797" sldId="264"/>
            <ac:spMk id="6" creationId="{EAAB6C72-CBFB-4E17-B6AD-48FB7B823D4D}"/>
          </ac:spMkLst>
        </pc:spChg>
        <pc:spChg chg="add del mod ord">
          <ac:chgData name="C C" userId="58c016da926720ee" providerId="LiveId" clId="{B6AB5C73-2285-4B9D-95EA-8D16963D2AC1}" dt="2021-04-29T07:42:54.180" v="2234" actId="700"/>
          <ac:spMkLst>
            <pc:docMk/>
            <pc:sldMk cId="3567166797" sldId="264"/>
            <ac:spMk id="7" creationId="{F750442A-C034-4A24-89C8-B541C8101F13}"/>
          </ac:spMkLst>
        </pc:spChg>
        <pc:spChg chg="add del mod ord">
          <ac:chgData name="C C" userId="58c016da926720ee" providerId="LiveId" clId="{B6AB5C73-2285-4B9D-95EA-8D16963D2AC1}" dt="2021-04-29T07:42:54.180" v="2234" actId="700"/>
          <ac:spMkLst>
            <pc:docMk/>
            <pc:sldMk cId="3567166797" sldId="264"/>
            <ac:spMk id="8" creationId="{424E53C6-0A1D-4272-96F2-34D0B31D4C03}"/>
          </ac:spMkLst>
        </pc:spChg>
        <pc:spChg chg="add mod ord">
          <ac:chgData name="C C" userId="58c016da926720ee" providerId="LiveId" clId="{B6AB5C73-2285-4B9D-95EA-8D16963D2AC1}" dt="2021-04-29T07:49:18.401" v="2786" actId="20577"/>
          <ac:spMkLst>
            <pc:docMk/>
            <pc:sldMk cId="3567166797" sldId="264"/>
            <ac:spMk id="9" creationId="{D3987C1A-A83F-4D70-9417-C73A5A81169A}"/>
          </ac:spMkLst>
        </pc:spChg>
      </pc:sldChg>
      <pc:sldChg chg="del">
        <pc:chgData name="C C" userId="58c016da926720ee" providerId="LiveId" clId="{B6AB5C73-2285-4B9D-95EA-8D16963D2AC1}" dt="2021-04-29T06:53:26.063" v="0" actId="47"/>
        <pc:sldMkLst>
          <pc:docMk/>
          <pc:sldMk cId="1319193990" sldId="266"/>
        </pc:sldMkLst>
      </pc:sldChg>
      <pc:sldChg chg="del">
        <pc:chgData name="C C" userId="58c016da926720ee" providerId="LiveId" clId="{B6AB5C73-2285-4B9D-95EA-8D16963D2AC1}" dt="2021-04-29T06:53:26.063" v="0" actId="47"/>
        <pc:sldMkLst>
          <pc:docMk/>
          <pc:sldMk cId="4275523022" sldId="267"/>
        </pc:sldMkLst>
      </pc:sldChg>
      <pc:sldChg chg="del">
        <pc:chgData name="C C" userId="58c016da926720ee" providerId="LiveId" clId="{B6AB5C73-2285-4B9D-95EA-8D16963D2AC1}" dt="2021-04-29T06:53:26.063" v="0" actId="47"/>
        <pc:sldMkLst>
          <pc:docMk/>
          <pc:sldMk cId="301601336" sldId="268"/>
        </pc:sldMkLst>
      </pc:sldChg>
      <pc:sldChg chg="del">
        <pc:chgData name="C C" userId="58c016da926720ee" providerId="LiveId" clId="{B6AB5C73-2285-4B9D-95EA-8D16963D2AC1}" dt="2021-04-29T06:53:26.063" v="0" actId="47"/>
        <pc:sldMkLst>
          <pc:docMk/>
          <pc:sldMk cId="2923364697" sldId="269"/>
        </pc:sldMkLst>
      </pc:sldChg>
      <pc:sldChg chg="del">
        <pc:chgData name="C C" userId="58c016da926720ee" providerId="LiveId" clId="{B6AB5C73-2285-4B9D-95EA-8D16963D2AC1}" dt="2021-04-29T06:53:26.063" v="0" actId="47"/>
        <pc:sldMkLst>
          <pc:docMk/>
          <pc:sldMk cId="1925417711" sldId="271"/>
        </pc:sldMkLst>
      </pc:sldChg>
      <pc:sldChg chg="del">
        <pc:chgData name="C C" userId="58c016da926720ee" providerId="LiveId" clId="{B6AB5C73-2285-4B9D-95EA-8D16963D2AC1}" dt="2021-04-29T06:53:26.063" v="0" actId="47"/>
        <pc:sldMkLst>
          <pc:docMk/>
          <pc:sldMk cId="2929093726" sldId="272"/>
        </pc:sldMkLst>
      </pc:sldChg>
      <pc:sldChg chg="del">
        <pc:chgData name="C C" userId="58c016da926720ee" providerId="LiveId" clId="{B6AB5C73-2285-4B9D-95EA-8D16963D2AC1}" dt="2021-04-29T06:53:26.063" v="0" actId="47"/>
        <pc:sldMkLst>
          <pc:docMk/>
          <pc:sldMk cId="4174762960" sldId="273"/>
        </pc:sldMkLst>
      </pc:sldChg>
      <pc:sldChg chg="del">
        <pc:chgData name="C C" userId="58c016da926720ee" providerId="LiveId" clId="{B6AB5C73-2285-4B9D-95EA-8D16963D2AC1}" dt="2021-04-29T06:53:26.063" v="0" actId="47"/>
        <pc:sldMkLst>
          <pc:docMk/>
          <pc:sldMk cId="664356640" sldId="276"/>
        </pc:sldMkLst>
      </pc:sldChg>
      <pc:sldChg chg="del">
        <pc:chgData name="C C" userId="58c016da926720ee" providerId="LiveId" clId="{B6AB5C73-2285-4B9D-95EA-8D16963D2AC1}" dt="2021-04-29T06:53:26.063" v="0" actId="47"/>
        <pc:sldMkLst>
          <pc:docMk/>
          <pc:sldMk cId="1713905307" sldId="278"/>
        </pc:sldMkLst>
      </pc:sldChg>
      <pc:sldChg chg="del">
        <pc:chgData name="C C" userId="58c016da926720ee" providerId="LiveId" clId="{B6AB5C73-2285-4B9D-95EA-8D16963D2AC1}" dt="2021-04-29T06:53:26.063" v="0" actId="47"/>
        <pc:sldMkLst>
          <pc:docMk/>
          <pc:sldMk cId="1618184174" sldId="280"/>
        </pc:sldMkLst>
      </pc:sldChg>
      <pc:sldChg chg="del">
        <pc:chgData name="C C" userId="58c016da926720ee" providerId="LiveId" clId="{B6AB5C73-2285-4B9D-95EA-8D16963D2AC1}" dt="2021-04-29T06:53:26.063" v="0" actId="47"/>
        <pc:sldMkLst>
          <pc:docMk/>
          <pc:sldMk cId="2715604998" sldId="281"/>
        </pc:sldMkLst>
      </pc:sldChg>
    </pc:docChg>
  </pc:docChgLst>
  <pc:docChgLst>
    <pc:chgData name="C C" userId="58c016da926720ee" providerId="LiveId" clId="{A850E4B7-99CD-44F4-B4C5-5379AEBC3A31}"/>
    <pc:docChg chg="undo custSel addSld delSld modSld sldOrd modMainMaster">
      <pc:chgData name="C C" userId="58c016da926720ee" providerId="LiveId" clId="{A850E4B7-99CD-44F4-B4C5-5379AEBC3A31}" dt="2022-05-02T14:12:18.680" v="7451" actId="14100"/>
      <pc:docMkLst>
        <pc:docMk/>
      </pc:docMkLst>
      <pc:sldChg chg="modSp mod modClrScheme chgLayout">
        <pc:chgData name="C C" userId="58c016da926720ee" providerId="LiveId" clId="{A850E4B7-99CD-44F4-B4C5-5379AEBC3A31}" dt="2022-05-02T07:11:21.678" v="318" actId="700"/>
        <pc:sldMkLst>
          <pc:docMk/>
          <pc:sldMk cId="548896134" sldId="256"/>
        </pc:sldMkLst>
        <pc:spChg chg="mod ord">
          <ac:chgData name="C C" userId="58c016da926720ee" providerId="LiveId" clId="{A850E4B7-99CD-44F4-B4C5-5379AEBC3A31}" dt="2022-05-02T07:11:21.678" v="318" actId="700"/>
          <ac:spMkLst>
            <pc:docMk/>
            <pc:sldMk cId="548896134" sldId="256"/>
            <ac:spMk id="2" creationId="{A3D8D65C-6706-474E-BED5-5675C19F9359}"/>
          </ac:spMkLst>
        </pc:spChg>
        <pc:spChg chg="mod ord">
          <ac:chgData name="C C" userId="58c016da926720ee" providerId="LiveId" clId="{A850E4B7-99CD-44F4-B4C5-5379AEBC3A31}" dt="2022-05-02T07:11:21.678" v="318" actId="700"/>
          <ac:spMkLst>
            <pc:docMk/>
            <pc:sldMk cId="548896134" sldId="256"/>
            <ac:spMk id="3" creationId="{AE1A54AC-3425-4E88-A69E-E11B972DE498}"/>
          </ac:spMkLst>
        </pc:spChg>
      </pc:sldChg>
      <pc:sldChg chg="modSp mod">
        <pc:chgData name="C C" userId="58c016da926720ee" providerId="LiveId" clId="{A850E4B7-99CD-44F4-B4C5-5379AEBC3A31}" dt="2022-05-02T13:57:45.951" v="6584" actId="242"/>
        <pc:sldMkLst>
          <pc:docMk/>
          <pc:sldMk cId="3533300035" sldId="257"/>
        </pc:sldMkLst>
        <pc:spChg chg="mod">
          <ac:chgData name="C C" userId="58c016da926720ee" providerId="LiveId" clId="{A850E4B7-99CD-44F4-B4C5-5379AEBC3A31}" dt="2022-05-02T13:57:45.951" v="6584" actId="242"/>
          <ac:spMkLst>
            <pc:docMk/>
            <pc:sldMk cId="3533300035" sldId="257"/>
            <ac:spMk id="5" creationId="{5B5A2214-0261-4489-8A63-55817E9128D8}"/>
          </ac:spMkLst>
        </pc:spChg>
      </pc:sldChg>
      <pc:sldChg chg="addSp delSp modSp new mod modClrScheme chgLayout">
        <pc:chgData name="C C" userId="58c016da926720ee" providerId="LiveId" clId="{A850E4B7-99CD-44F4-B4C5-5379AEBC3A31}" dt="2022-05-02T07:25:37.426" v="1016" actId="20577"/>
        <pc:sldMkLst>
          <pc:docMk/>
          <pc:sldMk cId="3082542229" sldId="258"/>
        </pc:sldMkLst>
        <pc:spChg chg="mod ord">
          <ac:chgData name="C C" userId="58c016da926720ee" providerId="LiveId" clId="{A850E4B7-99CD-44F4-B4C5-5379AEBC3A31}" dt="2022-05-02T07:17:19.617" v="489" actId="700"/>
          <ac:spMkLst>
            <pc:docMk/>
            <pc:sldMk cId="3082542229" sldId="258"/>
            <ac:spMk id="2" creationId="{28D8CF59-78B5-44DC-9CC8-474CD726117E}"/>
          </ac:spMkLst>
        </pc:spChg>
        <pc:spChg chg="mod ord">
          <ac:chgData name="C C" userId="58c016da926720ee" providerId="LiveId" clId="{A850E4B7-99CD-44F4-B4C5-5379AEBC3A31}" dt="2022-05-02T07:25:37.426" v="1016" actId="20577"/>
          <ac:spMkLst>
            <pc:docMk/>
            <pc:sldMk cId="3082542229" sldId="258"/>
            <ac:spMk id="3" creationId="{891F5AB0-64E9-418E-8438-4B8D36DA6B34}"/>
          </ac:spMkLst>
        </pc:spChg>
        <pc:spChg chg="add del mod ord">
          <ac:chgData name="C C" userId="58c016da926720ee" providerId="LiveId" clId="{A850E4B7-99CD-44F4-B4C5-5379AEBC3A31}" dt="2022-05-02T07:18:15.109" v="556"/>
          <ac:spMkLst>
            <pc:docMk/>
            <pc:sldMk cId="3082542229" sldId="258"/>
            <ac:spMk id="4" creationId="{D42054DF-CFA0-4227-98C9-DCA2C09AF2E5}"/>
          </ac:spMkLst>
        </pc:spChg>
        <pc:spChg chg="add del mod">
          <ac:chgData name="C C" userId="58c016da926720ee" providerId="LiveId" clId="{A850E4B7-99CD-44F4-B4C5-5379AEBC3A31}" dt="2022-05-02T07:20:30.359" v="644" actId="22"/>
          <ac:spMkLst>
            <pc:docMk/>
            <pc:sldMk cId="3082542229" sldId="258"/>
            <ac:spMk id="6" creationId="{1A19AF57-0D74-4A6C-BB34-9649D4FD639B}"/>
          </ac:spMkLst>
        </pc:spChg>
        <pc:spChg chg="add mod">
          <ac:chgData name="C C" userId="58c016da926720ee" providerId="LiveId" clId="{A850E4B7-99CD-44F4-B4C5-5379AEBC3A31}" dt="2022-05-02T07:21:11.344" v="676" actId="1076"/>
          <ac:spMkLst>
            <pc:docMk/>
            <pc:sldMk cId="3082542229" sldId="258"/>
            <ac:spMk id="10" creationId="{35CD947D-963E-46DC-8508-9822BF46EE24}"/>
          </ac:spMkLst>
        </pc:spChg>
        <pc:picChg chg="add del mod">
          <ac:chgData name="C C" userId="58c016da926720ee" providerId="LiveId" clId="{A850E4B7-99CD-44F4-B4C5-5379AEBC3A31}" dt="2022-05-02T07:18:17.466" v="557" actId="478"/>
          <ac:picMkLst>
            <pc:docMk/>
            <pc:sldMk cId="3082542229" sldId="258"/>
            <ac:picMk id="5" creationId="{1C2CDEAF-31E1-41E4-9812-BE18BAC0BF91}"/>
          </ac:picMkLst>
        </pc:picChg>
        <pc:picChg chg="add mod ord">
          <ac:chgData name="C C" userId="58c016da926720ee" providerId="LiveId" clId="{A850E4B7-99CD-44F4-B4C5-5379AEBC3A31}" dt="2022-05-02T07:21:09.082" v="675" actId="1076"/>
          <ac:picMkLst>
            <pc:docMk/>
            <pc:sldMk cId="3082542229" sldId="258"/>
            <ac:picMk id="8" creationId="{544A4463-1866-4972-B828-15D6A5AECA3B}"/>
          </ac:picMkLst>
        </pc:picChg>
      </pc:sldChg>
      <pc:sldChg chg="del">
        <pc:chgData name="C C" userId="58c016da926720ee" providerId="LiveId" clId="{A850E4B7-99CD-44F4-B4C5-5379AEBC3A31}" dt="2022-05-02T07:08:17.805" v="130" actId="47"/>
        <pc:sldMkLst>
          <pc:docMk/>
          <pc:sldMk cId="3532105795" sldId="258"/>
        </pc:sldMkLst>
      </pc:sldChg>
      <pc:sldChg chg="del">
        <pc:chgData name="C C" userId="58c016da926720ee" providerId="LiveId" clId="{A850E4B7-99CD-44F4-B4C5-5379AEBC3A31}" dt="2022-05-02T07:08:17.805" v="130" actId="47"/>
        <pc:sldMkLst>
          <pc:docMk/>
          <pc:sldMk cId="680330163" sldId="259"/>
        </pc:sldMkLst>
      </pc:sldChg>
      <pc:sldChg chg="addSp delSp modSp new mod modClrScheme chgLayout">
        <pc:chgData name="C C" userId="58c016da926720ee" providerId="LiveId" clId="{A850E4B7-99CD-44F4-B4C5-5379AEBC3A31}" dt="2022-05-02T07:32:16.003" v="1622" actId="20577"/>
        <pc:sldMkLst>
          <pc:docMk/>
          <pc:sldMk cId="4222777969" sldId="259"/>
        </pc:sldMkLst>
        <pc:spChg chg="del">
          <ac:chgData name="C C" userId="58c016da926720ee" providerId="LiveId" clId="{A850E4B7-99CD-44F4-B4C5-5379AEBC3A31}" dt="2022-05-02T07:11:11.091" v="316"/>
          <ac:spMkLst>
            <pc:docMk/>
            <pc:sldMk cId="4222777969" sldId="259"/>
            <ac:spMk id="2" creationId="{F87184E2-104C-47A5-8E05-2C9FDF4F4572}"/>
          </ac:spMkLst>
        </pc:spChg>
        <pc:spChg chg="del">
          <ac:chgData name="C C" userId="58c016da926720ee" providerId="LiveId" clId="{A850E4B7-99CD-44F4-B4C5-5379AEBC3A31}" dt="2022-05-02T07:11:11.091" v="316"/>
          <ac:spMkLst>
            <pc:docMk/>
            <pc:sldMk cId="4222777969" sldId="259"/>
            <ac:spMk id="3" creationId="{AC3272EA-583F-4F21-B339-193B7073F1E2}"/>
          </ac:spMkLst>
        </pc:spChg>
        <pc:spChg chg="add del mod ord">
          <ac:chgData name="C C" userId="58c016da926720ee" providerId="LiveId" clId="{A850E4B7-99CD-44F4-B4C5-5379AEBC3A31}" dt="2022-05-02T07:11:15.615" v="317" actId="700"/>
          <ac:spMkLst>
            <pc:docMk/>
            <pc:sldMk cId="4222777969" sldId="259"/>
            <ac:spMk id="4" creationId="{3BBBC05D-9C77-4F79-AE9F-4B6568928095}"/>
          </ac:spMkLst>
        </pc:spChg>
        <pc:spChg chg="add del mod ord">
          <ac:chgData name="C C" userId="58c016da926720ee" providerId="LiveId" clId="{A850E4B7-99CD-44F4-B4C5-5379AEBC3A31}" dt="2022-05-02T07:11:15.615" v="317" actId="700"/>
          <ac:spMkLst>
            <pc:docMk/>
            <pc:sldMk cId="4222777969" sldId="259"/>
            <ac:spMk id="5" creationId="{F478A578-1842-4776-8538-483B97F07866}"/>
          </ac:spMkLst>
        </pc:spChg>
        <pc:spChg chg="add del mod ord">
          <ac:chgData name="C C" userId="58c016da926720ee" providerId="LiveId" clId="{A850E4B7-99CD-44F4-B4C5-5379AEBC3A31}" dt="2022-05-02T07:14:26.248" v="361" actId="700"/>
          <ac:spMkLst>
            <pc:docMk/>
            <pc:sldMk cId="4222777969" sldId="259"/>
            <ac:spMk id="6" creationId="{357AE9DF-7895-48E2-A929-E4B08E9C0782}"/>
          </ac:spMkLst>
        </pc:spChg>
        <pc:spChg chg="add del mod ord">
          <ac:chgData name="C C" userId="58c016da926720ee" providerId="LiveId" clId="{A850E4B7-99CD-44F4-B4C5-5379AEBC3A31}" dt="2022-05-02T07:14:26.248" v="361" actId="700"/>
          <ac:spMkLst>
            <pc:docMk/>
            <pc:sldMk cId="4222777969" sldId="259"/>
            <ac:spMk id="7" creationId="{5077D148-18A4-467D-86A5-A8E4AEE83B53}"/>
          </ac:spMkLst>
        </pc:spChg>
        <pc:spChg chg="add mod ord">
          <ac:chgData name="C C" userId="58c016da926720ee" providerId="LiveId" clId="{A850E4B7-99CD-44F4-B4C5-5379AEBC3A31}" dt="2022-05-02T07:16:01.366" v="434" actId="700"/>
          <ac:spMkLst>
            <pc:docMk/>
            <pc:sldMk cId="4222777969" sldId="259"/>
            <ac:spMk id="8" creationId="{A67B6EC6-3A28-49C4-AE78-D2532997B2E4}"/>
          </ac:spMkLst>
        </pc:spChg>
        <pc:spChg chg="add mod ord">
          <ac:chgData name="C C" userId="58c016da926720ee" providerId="LiveId" clId="{A850E4B7-99CD-44F4-B4C5-5379AEBC3A31}" dt="2022-05-02T07:32:16.003" v="1622" actId="20577"/>
          <ac:spMkLst>
            <pc:docMk/>
            <pc:sldMk cId="4222777969" sldId="259"/>
            <ac:spMk id="9" creationId="{2469321F-1E79-4B55-B71D-CF2C75FCE3A8}"/>
          </ac:spMkLst>
        </pc:spChg>
        <pc:spChg chg="add del mod">
          <ac:chgData name="C C" userId="58c016da926720ee" providerId="LiveId" clId="{A850E4B7-99CD-44F4-B4C5-5379AEBC3A31}" dt="2022-05-02T07:15:56.768" v="433"/>
          <ac:spMkLst>
            <pc:docMk/>
            <pc:sldMk cId="4222777969" sldId="259"/>
            <ac:spMk id="10" creationId="{C470A03C-D8C3-4F61-B196-505D2843A4D9}"/>
          </ac:spMkLst>
        </pc:spChg>
        <pc:spChg chg="add del mod">
          <ac:chgData name="C C" userId="58c016da926720ee" providerId="LiveId" clId="{A850E4B7-99CD-44F4-B4C5-5379AEBC3A31}" dt="2022-05-02T07:15:56.768" v="433"/>
          <ac:spMkLst>
            <pc:docMk/>
            <pc:sldMk cId="4222777969" sldId="259"/>
            <ac:spMk id="11" creationId="{786918F9-7BA9-402B-973F-34C776B1752A}"/>
          </ac:spMkLst>
        </pc:spChg>
      </pc:sldChg>
      <pc:sldChg chg="del">
        <pc:chgData name="C C" userId="58c016da926720ee" providerId="LiveId" clId="{A850E4B7-99CD-44F4-B4C5-5379AEBC3A31}" dt="2022-05-02T07:08:17.805" v="130" actId="47"/>
        <pc:sldMkLst>
          <pc:docMk/>
          <pc:sldMk cId="1564115125" sldId="260"/>
        </pc:sldMkLst>
      </pc:sldChg>
      <pc:sldChg chg="addSp delSp modSp new mod">
        <pc:chgData name="C C" userId="58c016da926720ee" providerId="LiveId" clId="{A850E4B7-99CD-44F4-B4C5-5379AEBC3A31}" dt="2022-05-02T07:24:52.730" v="991" actId="20577"/>
        <pc:sldMkLst>
          <pc:docMk/>
          <pc:sldMk cId="2218351494" sldId="260"/>
        </pc:sldMkLst>
        <pc:spChg chg="mod">
          <ac:chgData name="C C" userId="58c016da926720ee" providerId="LiveId" clId="{A850E4B7-99CD-44F4-B4C5-5379AEBC3A31}" dt="2022-05-02T07:23:23.433" v="862"/>
          <ac:spMkLst>
            <pc:docMk/>
            <pc:sldMk cId="2218351494" sldId="260"/>
            <ac:spMk id="2" creationId="{4A8972BA-5609-4143-91E8-3587B36495B9}"/>
          </ac:spMkLst>
        </pc:spChg>
        <pc:spChg chg="del">
          <ac:chgData name="C C" userId="58c016da926720ee" providerId="LiveId" clId="{A850E4B7-99CD-44F4-B4C5-5379AEBC3A31}" dt="2022-05-02T07:23:23.433" v="862"/>
          <ac:spMkLst>
            <pc:docMk/>
            <pc:sldMk cId="2218351494" sldId="260"/>
            <ac:spMk id="3" creationId="{65480A71-53D1-4992-A0A2-681224CF5C03}"/>
          </ac:spMkLst>
        </pc:spChg>
        <pc:spChg chg="mod">
          <ac:chgData name="C C" userId="58c016da926720ee" providerId="LiveId" clId="{A850E4B7-99CD-44F4-B4C5-5379AEBC3A31}" dt="2022-05-02T07:24:52.730" v="991" actId="20577"/>
          <ac:spMkLst>
            <pc:docMk/>
            <pc:sldMk cId="2218351494" sldId="260"/>
            <ac:spMk id="4" creationId="{5585803D-BFD7-4834-A426-825443949D8F}"/>
          </ac:spMkLst>
        </pc:spChg>
        <pc:spChg chg="add del mod">
          <ac:chgData name="C C" userId="58c016da926720ee" providerId="LiveId" clId="{A850E4B7-99CD-44F4-B4C5-5379AEBC3A31}" dt="2022-05-02T07:23:23.433" v="862"/>
          <ac:spMkLst>
            <pc:docMk/>
            <pc:sldMk cId="2218351494" sldId="260"/>
            <ac:spMk id="9" creationId="{8BFBE984-0F8A-483B-919A-5D547C40480E}"/>
          </ac:spMkLst>
        </pc:spChg>
        <pc:spChg chg="add del mod">
          <ac:chgData name="C C" userId="58c016da926720ee" providerId="LiveId" clId="{A850E4B7-99CD-44F4-B4C5-5379AEBC3A31}" dt="2022-05-02T07:23:23.433" v="862"/>
          <ac:spMkLst>
            <pc:docMk/>
            <pc:sldMk cId="2218351494" sldId="260"/>
            <ac:spMk id="10" creationId="{4B7A0E6A-D420-49CF-A834-90F1BF2C4215}"/>
          </ac:spMkLst>
        </pc:spChg>
        <pc:spChg chg="add del mod">
          <ac:chgData name="C C" userId="58c016da926720ee" providerId="LiveId" clId="{A850E4B7-99CD-44F4-B4C5-5379AEBC3A31}" dt="2022-05-02T07:23:32.232" v="865" actId="22"/>
          <ac:spMkLst>
            <pc:docMk/>
            <pc:sldMk cId="2218351494" sldId="260"/>
            <ac:spMk id="11" creationId="{5484D273-CF85-4E1A-858E-8056C0CB5738}"/>
          </ac:spMkLst>
        </pc:spChg>
        <pc:spChg chg="add del mod">
          <ac:chgData name="C C" userId="58c016da926720ee" providerId="LiveId" clId="{A850E4B7-99CD-44F4-B4C5-5379AEBC3A31}" dt="2022-05-02T07:23:25.662" v="864"/>
          <ac:spMkLst>
            <pc:docMk/>
            <pc:sldMk cId="2218351494" sldId="260"/>
            <ac:spMk id="12" creationId="{A1BCC619-2F6F-432A-A40A-4927664CA096}"/>
          </ac:spMkLst>
        </pc:spChg>
        <pc:picChg chg="add del">
          <ac:chgData name="C C" userId="58c016da926720ee" providerId="LiveId" clId="{A850E4B7-99CD-44F4-B4C5-5379AEBC3A31}" dt="2022-05-02T07:22:59.499" v="854" actId="22"/>
          <ac:picMkLst>
            <pc:docMk/>
            <pc:sldMk cId="2218351494" sldId="260"/>
            <ac:picMk id="6" creationId="{12CF1731-D9F5-4EEA-9F2B-7FF000DECDE5}"/>
          </ac:picMkLst>
        </pc:picChg>
        <pc:picChg chg="add del mod">
          <ac:chgData name="C C" userId="58c016da926720ee" providerId="LiveId" clId="{A850E4B7-99CD-44F4-B4C5-5379AEBC3A31}" dt="2022-05-02T07:23:05.889" v="858" actId="478"/>
          <ac:picMkLst>
            <pc:docMk/>
            <pc:sldMk cId="2218351494" sldId="260"/>
            <ac:picMk id="8" creationId="{1B7CE796-291E-4D5A-862E-EFF614A40AEE}"/>
          </ac:picMkLst>
        </pc:picChg>
        <pc:picChg chg="add mod ord">
          <ac:chgData name="C C" userId="58c016da926720ee" providerId="LiveId" clId="{A850E4B7-99CD-44F4-B4C5-5379AEBC3A31}" dt="2022-05-02T07:23:45.952" v="868" actId="1076"/>
          <ac:picMkLst>
            <pc:docMk/>
            <pc:sldMk cId="2218351494" sldId="260"/>
            <ac:picMk id="14" creationId="{4EAEDE14-6164-4968-9148-C65EEEA9E463}"/>
          </ac:picMkLst>
        </pc:picChg>
      </pc:sldChg>
      <pc:sldChg chg="addSp delSp modSp new mod modClrScheme chgLayout">
        <pc:chgData name="C C" userId="58c016da926720ee" providerId="LiveId" clId="{A850E4B7-99CD-44F4-B4C5-5379AEBC3A31}" dt="2022-05-02T07:32:24.802" v="1659" actId="20577"/>
        <pc:sldMkLst>
          <pc:docMk/>
          <pc:sldMk cId="70233881" sldId="261"/>
        </pc:sldMkLst>
        <pc:spChg chg="del mod ord">
          <ac:chgData name="C C" userId="58c016da926720ee" providerId="LiveId" clId="{A850E4B7-99CD-44F4-B4C5-5379AEBC3A31}" dt="2022-05-02T07:25:06.722" v="993" actId="700"/>
          <ac:spMkLst>
            <pc:docMk/>
            <pc:sldMk cId="70233881" sldId="261"/>
            <ac:spMk id="2" creationId="{3165D43D-6FF0-4655-9DBC-F9D2F2CAEFCF}"/>
          </ac:spMkLst>
        </pc:spChg>
        <pc:spChg chg="del mod ord">
          <ac:chgData name="C C" userId="58c016da926720ee" providerId="LiveId" clId="{A850E4B7-99CD-44F4-B4C5-5379AEBC3A31}" dt="2022-05-02T07:25:06.722" v="993" actId="700"/>
          <ac:spMkLst>
            <pc:docMk/>
            <pc:sldMk cId="70233881" sldId="261"/>
            <ac:spMk id="3" creationId="{2664F4D5-6EB0-466C-BBBC-C595E5B53BE2}"/>
          </ac:spMkLst>
        </pc:spChg>
        <pc:spChg chg="del">
          <ac:chgData name="C C" userId="58c016da926720ee" providerId="LiveId" clId="{A850E4B7-99CD-44F4-B4C5-5379AEBC3A31}" dt="2022-05-02T07:25:06.722" v="993" actId="700"/>
          <ac:spMkLst>
            <pc:docMk/>
            <pc:sldMk cId="70233881" sldId="261"/>
            <ac:spMk id="4" creationId="{A03BA1A5-21D4-4FA7-8662-3792D67E01E8}"/>
          </ac:spMkLst>
        </pc:spChg>
        <pc:spChg chg="add mod ord">
          <ac:chgData name="C C" userId="58c016da926720ee" providerId="LiveId" clId="{A850E4B7-99CD-44F4-B4C5-5379AEBC3A31}" dt="2022-05-02T07:25:08.418" v="994" actId="20577"/>
          <ac:spMkLst>
            <pc:docMk/>
            <pc:sldMk cId="70233881" sldId="261"/>
            <ac:spMk id="5" creationId="{1A506B88-F6D4-490E-BADC-CA7CC016BB20}"/>
          </ac:spMkLst>
        </pc:spChg>
        <pc:spChg chg="add mod ord">
          <ac:chgData name="C C" userId="58c016da926720ee" providerId="LiveId" clId="{A850E4B7-99CD-44F4-B4C5-5379AEBC3A31}" dt="2022-05-02T07:32:24.802" v="1659" actId="20577"/>
          <ac:spMkLst>
            <pc:docMk/>
            <pc:sldMk cId="70233881" sldId="261"/>
            <ac:spMk id="6" creationId="{F42F9AC0-898F-4A0C-9F64-EA7A800337AF}"/>
          </ac:spMkLst>
        </pc:spChg>
      </pc:sldChg>
      <pc:sldChg chg="del">
        <pc:chgData name="C C" userId="58c016da926720ee" providerId="LiveId" clId="{A850E4B7-99CD-44F4-B4C5-5379AEBC3A31}" dt="2022-05-02T07:08:17.805" v="130" actId="47"/>
        <pc:sldMkLst>
          <pc:docMk/>
          <pc:sldMk cId="1139421832" sldId="261"/>
        </pc:sldMkLst>
      </pc:sldChg>
      <pc:sldChg chg="del">
        <pc:chgData name="C C" userId="58c016da926720ee" providerId="LiveId" clId="{A850E4B7-99CD-44F4-B4C5-5379AEBC3A31}" dt="2022-05-02T07:08:17.805" v="130" actId="47"/>
        <pc:sldMkLst>
          <pc:docMk/>
          <pc:sldMk cId="867247015" sldId="262"/>
        </pc:sldMkLst>
      </pc:sldChg>
      <pc:sldChg chg="add">
        <pc:chgData name="C C" userId="58c016da926720ee" providerId="LiveId" clId="{A850E4B7-99CD-44F4-B4C5-5379AEBC3A31}" dt="2022-05-02T07:32:06.505" v="1609"/>
        <pc:sldMkLst>
          <pc:docMk/>
          <pc:sldMk cId="3515141526" sldId="262"/>
        </pc:sldMkLst>
      </pc:sldChg>
      <pc:sldChg chg="addSp delSp modSp new del mod">
        <pc:chgData name="C C" userId="58c016da926720ee" providerId="LiveId" clId="{A850E4B7-99CD-44F4-B4C5-5379AEBC3A31}" dt="2022-05-02T07:32:05.562" v="1608" actId="2696"/>
        <pc:sldMkLst>
          <pc:docMk/>
          <pc:sldMk cId="3593848226" sldId="262"/>
        </pc:sldMkLst>
        <pc:spChg chg="mod">
          <ac:chgData name="C C" userId="58c016da926720ee" providerId="LiveId" clId="{A850E4B7-99CD-44F4-B4C5-5379AEBC3A31}" dt="2022-05-02T07:28:47.770" v="1143" actId="20577"/>
          <ac:spMkLst>
            <pc:docMk/>
            <pc:sldMk cId="3593848226" sldId="262"/>
            <ac:spMk id="2" creationId="{9FC20BEF-E691-4211-A3F1-6D31B4FFA401}"/>
          </ac:spMkLst>
        </pc:spChg>
        <pc:spChg chg="add del mod">
          <ac:chgData name="C C" userId="58c016da926720ee" providerId="LiveId" clId="{A850E4B7-99CD-44F4-B4C5-5379AEBC3A31}" dt="2022-05-02T07:28:36.916" v="1135" actId="22"/>
          <ac:spMkLst>
            <pc:docMk/>
            <pc:sldMk cId="3593848226" sldId="262"/>
            <ac:spMk id="3" creationId="{5659F341-9301-4ADA-A20E-6031A9C24F8C}"/>
          </ac:spMkLst>
        </pc:spChg>
        <pc:spChg chg="add del mod">
          <ac:chgData name="C C" userId="58c016da926720ee" providerId="LiveId" clId="{A850E4B7-99CD-44F4-B4C5-5379AEBC3A31}" dt="2022-05-02T07:31:53.466" v="1607" actId="14100"/>
          <ac:spMkLst>
            <pc:docMk/>
            <pc:sldMk cId="3593848226" sldId="262"/>
            <ac:spMk id="4" creationId="{86A2E680-02BC-4CA4-99E1-2CAFF4C48520}"/>
          </ac:spMkLst>
        </pc:spChg>
        <pc:picChg chg="add del mod ord">
          <ac:chgData name="C C" userId="58c016da926720ee" providerId="LiveId" clId="{A850E4B7-99CD-44F4-B4C5-5379AEBC3A31}" dt="2022-05-02T07:28:30.850" v="1129" actId="22"/>
          <ac:picMkLst>
            <pc:docMk/>
            <pc:sldMk cId="3593848226" sldId="262"/>
            <ac:picMk id="6" creationId="{C284EF7B-AC18-4FFE-85A5-717A1AE8FF0F}"/>
          </ac:picMkLst>
        </pc:picChg>
        <pc:picChg chg="add del mod ord">
          <ac:chgData name="C C" userId="58c016da926720ee" providerId="LiveId" clId="{A850E4B7-99CD-44F4-B4C5-5379AEBC3A31}" dt="2022-05-02T07:28:35.580" v="1133" actId="22"/>
          <ac:picMkLst>
            <pc:docMk/>
            <pc:sldMk cId="3593848226" sldId="262"/>
            <ac:picMk id="8" creationId="{2DF0C8CB-BA7B-470D-B149-56A1DFCBC905}"/>
          </ac:picMkLst>
        </pc:picChg>
        <pc:picChg chg="add mod ord">
          <ac:chgData name="C C" userId="58c016da926720ee" providerId="LiveId" clId="{A850E4B7-99CD-44F4-B4C5-5379AEBC3A31}" dt="2022-05-02T07:28:36.916" v="1135" actId="22"/>
          <ac:picMkLst>
            <pc:docMk/>
            <pc:sldMk cId="3593848226" sldId="262"/>
            <ac:picMk id="10" creationId="{59185352-D51E-4AEB-875F-C203288AAEA8}"/>
          </ac:picMkLst>
        </pc:picChg>
      </pc:sldChg>
      <pc:sldChg chg="del">
        <pc:chgData name="C C" userId="58c016da926720ee" providerId="LiveId" clId="{A850E4B7-99CD-44F4-B4C5-5379AEBC3A31}" dt="2022-05-02T07:08:17.805" v="130" actId="47"/>
        <pc:sldMkLst>
          <pc:docMk/>
          <pc:sldMk cId="2635098885" sldId="263"/>
        </pc:sldMkLst>
      </pc:sldChg>
      <pc:sldChg chg="addSp delSp modSp new del mod modClrScheme chgLayout">
        <pc:chgData name="C C" userId="58c016da926720ee" providerId="LiveId" clId="{A850E4B7-99CD-44F4-B4C5-5379AEBC3A31}" dt="2022-05-02T07:42:31.452" v="2278" actId="47"/>
        <pc:sldMkLst>
          <pc:docMk/>
          <pc:sldMk cId="3053918993" sldId="263"/>
        </pc:sldMkLst>
        <pc:spChg chg="del mod ord">
          <ac:chgData name="C C" userId="58c016da926720ee" providerId="LiveId" clId="{A850E4B7-99CD-44F4-B4C5-5379AEBC3A31}" dt="2022-05-02T07:33:51.939" v="1661" actId="700"/>
          <ac:spMkLst>
            <pc:docMk/>
            <pc:sldMk cId="3053918993" sldId="263"/>
            <ac:spMk id="2" creationId="{ACBD76A9-DCC4-4845-8AA4-8BA9CCE28135}"/>
          </ac:spMkLst>
        </pc:spChg>
        <pc:spChg chg="del mod ord">
          <ac:chgData name="C C" userId="58c016da926720ee" providerId="LiveId" clId="{A850E4B7-99CD-44F4-B4C5-5379AEBC3A31}" dt="2022-05-02T07:33:51.939" v="1661" actId="700"/>
          <ac:spMkLst>
            <pc:docMk/>
            <pc:sldMk cId="3053918993" sldId="263"/>
            <ac:spMk id="3" creationId="{085C23F7-66C1-49F7-BD1D-9319D8FFA45A}"/>
          </ac:spMkLst>
        </pc:spChg>
        <pc:spChg chg="add del mod ord">
          <ac:chgData name="C C" userId="58c016da926720ee" providerId="LiveId" clId="{A850E4B7-99CD-44F4-B4C5-5379AEBC3A31}" dt="2022-05-02T07:34:16.523" v="1666"/>
          <ac:spMkLst>
            <pc:docMk/>
            <pc:sldMk cId="3053918993" sldId="263"/>
            <ac:spMk id="4" creationId="{E42301A5-1C9C-41C9-BBE6-4CD30C0F8FD1}"/>
          </ac:spMkLst>
        </pc:spChg>
        <pc:spChg chg="add del mod ord">
          <ac:chgData name="C C" userId="58c016da926720ee" providerId="LiveId" clId="{A850E4B7-99CD-44F4-B4C5-5379AEBC3A31}" dt="2022-05-02T07:34:16.523" v="1666"/>
          <ac:spMkLst>
            <pc:docMk/>
            <pc:sldMk cId="3053918993" sldId="263"/>
            <ac:spMk id="5" creationId="{039CB802-13D3-4EE3-B301-C402CD7B6FC6}"/>
          </ac:spMkLst>
        </pc:spChg>
        <pc:spChg chg="add mod">
          <ac:chgData name="C C" userId="58c016da926720ee" providerId="LiveId" clId="{A850E4B7-99CD-44F4-B4C5-5379AEBC3A31}" dt="2022-05-02T07:37:02.575" v="1861" actId="20577"/>
          <ac:spMkLst>
            <pc:docMk/>
            <pc:sldMk cId="3053918993" sldId="263"/>
            <ac:spMk id="6" creationId="{2551BA57-5C84-4362-8071-478204E54EEB}"/>
          </ac:spMkLst>
        </pc:spChg>
        <pc:spChg chg="add del mod">
          <ac:chgData name="C C" userId="58c016da926720ee" providerId="LiveId" clId="{A850E4B7-99CD-44F4-B4C5-5379AEBC3A31}" dt="2022-05-02T07:35:41.380" v="1667" actId="22"/>
          <ac:spMkLst>
            <pc:docMk/>
            <pc:sldMk cId="3053918993" sldId="263"/>
            <ac:spMk id="7" creationId="{6019ED49-F524-4F1F-822A-26FF97E85CAA}"/>
          </ac:spMkLst>
        </pc:spChg>
        <pc:spChg chg="add del mod">
          <ac:chgData name="C C" userId="58c016da926720ee" providerId="LiveId" clId="{A850E4B7-99CD-44F4-B4C5-5379AEBC3A31}" dt="2022-05-02T07:42:02.892" v="2272" actId="21"/>
          <ac:spMkLst>
            <pc:docMk/>
            <pc:sldMk cId="3053918993" sldId="263"/>
            <ac:spMk id="11" creationId="{C4057804-53AA-4C51-96B0-1976EDAA73D9}"/>
          </ac:spMkLst>
        </pc:spChg>
        <pc:spChg chg="add mod">
          <ac:chgData name="C C" userId="58c016da926720ee" providerId="LiveId" clId="{A850E4B7-99CD-44F4-B4C5-5379AEBC3A31}" dt="2022-05-02T07:42:07.763" v="2275" actId="21"/>
          <ac:spMkLst>
            <pc:docMk/>
            <pc:sldMk cId="3053918993" sldId="263"/>
            <ac:spMk id="13" creationId="{27303144-29A3-45B5-BCD5-4E5C1D1FDCCB}"/>
          </ac:spMkLst>
        </pc:spChg>
        <pc:picChg chg="add del mod ord">
          <ac:chgData name="C C" userId="58c016da926720ee" providerId="LiveId" clId="{A850E4B7-99CD-44F4-B4C5-5379AEBC3A31}" dt="2022-05-02T07:42:07.763" v="2275" actId="21"/>
          <ac:picMkLst>
            <pc:docMk/>
            <pc:sldMk cId="3053918993" sldId="263"/>
            <ac:picMk id="9" creationId="{747C4F82-5A3D-424A-92A3-E931F9FB2118}"/>
          </ac:picMkLst>
        </pc:picChg>
      </pc:sldChg>
      <pc:sldChg chg="addSp delSp modSp add mod modClrScheme chgLayout">
        <pc:chgData name="C C" userId="58c016da926720ee" providerId="LiveId" clId="{A850E4B7-99CD-44F4-B4C5-5379AEBC3A31}" dt="2022-05-02T07:58:34.670" v="3177" actId="20577"/>
        <pc:sldMkLst>
          <pc:docMk/>
          <pc:sldMk cId="2132247859" sldId="264"/>
        </pc:sldMkLst>
        <pc:spChg chg="add del mod ord">
          <ac:chgData name="C C" userId="58c016da926720ee" providerId="LiveId" clId="{A850E4B7-99CD-44F4-B4C5-5379AEBC3A31}" dt="2022-05-02T07:42:09.009" v="2276"/>
          <ac:spMkLst>
            <pc:docMk/>
            <pc:sldMk cId="2132247859" sldId="264"/>
            <ac:spMk id="3" creationId="{319730B4-9D28-4C0F-9A8B-2A661226CE91}"/>
          </ac:spMkLst>
        </pc:spChg>
        <pc:spChg chg="add mod ord">
          <ac:chgData name="C C" userId="58c016da926720ee" providerId="LiveId" clId="{A850E4B7-99CD-44F4-B4C5-5379AEBC3A31}" dt="2022-05-02T07:58:34.670" v="3177" actId="20577"/>
          <ac:spMkLst>
            <pc:docMk/>
            <pc:sldMk cId="2132247859" sldId="264"/>
            <ac:spMk id="4" creationId="{AE19F143-0020-41C0-9BA0-455225340DF2}"/>
          </ac:spMkLst>
        </pc:spChg>
        <pc:spChg chg="mod ord">
          <ac:chgData name="C C" userId="58c016da926720ee" providerId="LiveId" clId="{A850E4B7-99CD-44F4-B4C5-5379AEBC3A31}" dt="2022-05-02T07:41:51.970" v="2270" actId="700"/>
          <ac:spMkLst>
            <pc:docMk/>
            <pc:sldMk cId="2132247859" sldId="264"/>
            <ac:spMk id="6" creationId="{2551BA57-5C84-4362-8071-478204E54EEB}"/>
          </ac:spMkLst>
        </pc:spChg>
        <pc:picChg chg="add mod">
          <ac:chgData name="C C" userId="58c016da926720ee" providerId="LiveId" clId="{A850E4B7-99CD-44F4-B4C5-5379AEBC3A31}" dt="2022-05-02T07:42:09.009" v="2276"/>
          <ac:picMkLst>
            <pc:docMk/>
            <pc:sldMk cId="2132247859" sldId="264"/>
            <ac:picMk id="7" creationId="{5F6B7D44-07E9-4B79-AC0C-A937B9F7193A}"/>
          </ac:picMkLst>
        </pc:picChg>
        <pc:picChg chg="del mod ord">
          <ac:chgData name="C C" userId="58c016da926720ee" providerId="LiveId" clId="{A850E4B7-99CD-44F4-B4C5-5379AEBC3A31}" dt="2022-05-02T07:37:14.285" v="1864" actId="478"/>
          <ac:picMkLst>
            <pc:docMk/>
            <pc:sldMk cId="2132247859" sldId="264"/>
            <ac:picMk id="9" creationId="{747C4F82-5A3D-424A-92A3-E931F9FB2118}"/>
          </ac:picMkLst>
        </pc:picChg>
      </pc:sldChg>
      <pc:sldChg chg="del">
        <pc:chgData name="C C" userId="58c016da926720ee" providerId="LiveId" clId="{A850E4B7-99CD-44F4-B4C5-5379AEBC3A31}" dt="2022-05-02T07:08:17.805" v="130" actId="47"/>
        <pc:sldMkLst>
          <pc:docMk/>
          <pc:sldMk cId="3897803781" sldId="264"/>
        </pc:sldMkLst>
      </pc:sldChg>
      <pc:sldChg chg="del">
        <pc:chgData name="C C" userId="58c016da926720ee" providerId="LiveId" clId="{A850E4B7-99CD-44F4-B4C5-5379AEBC3A31}" dt="2022-05-02T07:08:17.805" v="130" actId="47"/>
        <pc:sldMkLst>
          <pc:docMk/>
          <pc:sldMk cId="1364966787" sldId="265"/>
        </pc:sldMkLst>
      </pc:sldChg>
      <pc:sldChg chg="addSp delSp modSp add mod modClrScheme chgLayout modNotesTx">
        <pc:chgData name="C C" userId="58c016da926720ee" providerId="LiveId" clId="{A850E4B7-99CD-44F4-B4C5-5379AEBC3A31}" dt="2022-05-02T07:49:29.154" v="2491" actId="1076"/>
        <pc:sldMkLst>
          <pc:docMk/>
          <pc:sldMk cId="2229895472" sldId="265"/>
        </pc:sldMkLst>
        <pc:spChg chg="add del mod ord">
          <ac:chgData name="C C" userId="58c016da926720ee" providerId="LiveId" clId="{A850E4B7-99CD-44F4-B4C5-5379AEBC3A31}" dt="2022-05-02T07:43:57.366" v="2439" actId="700"/>
          <ac:spMkLst>
            <pc:docMk/>
            <pc:sldMk cId="2229895472" sldId="265"/>
            <ac:spMk id="3" creationId="{2622E5C7-3418-48E0-9C67-AD20F0CDD6D4}"/>
          </ac:spMkLst>
        </pc:spChg>
        <pc:spChg chg="del mod ord">
          <ac:chgData name="C C" userId="58c016da926720ee" providerId="LiveId" clId="{A850E4B7-99CD-44F4-B4C5-5379AEBC3A31}" dt="2022-05-02T07:43:15.691" v="2411" actId="478"/>
          <ac:spMkLst>
            <pc:docMk/>
            <pc:sldMk cId="2229895472" sldId="265"/>
            <ac:spMk id="4" creationId="{AE19F143-0020-41C0-9BA0-455225340DF2}"/>
          </ac:spMkLst>
        </pc:spChg>
        <pc:spChg chg="add del mod ord">
          <ac:chgData name="C C" userId="58c016da926720ee" providerId="LiveId" clId="{A850E4B7-99CD-44F4-B4C5-5379AEBC3A31}" dt="2022-05-02T07:43:59.532" v="2440" actId="22"/>
          <ac:spMkLst>
            <pc:docMk/>
            <pc:sldMk cId="2229895472" sldId="265"/>
            <ac:spMk id="5" creationId="{73DD6316-B2AC-495A-9AC4-D3ADADF87C5B}"/>
          </ac:spMkLst>
        </pc:spChg>
        <pc:spChg chg="mod ord">
          <ac:chgData name="C C" userId="58c016da926720ee" providerId="LiveId" clId="{A850E4B7-99CD-44F4-B4C5-5379AEBC3A31}" dt="2022-05-02T07:44:40.834" v="2473" actId="20577"/>
          <ac:spMkLst>
            <pc:docMk/>
            <pc:sldMk cId="2229895472" sldId="265"/>
            <ac:spMk id="6" creationId="{2551BA57-5C84-4362-8071-478204E54EEB}"/>
          </ac:spMkLst>
        </pc:spChg>
        <pc:spChg chg="add del mod ord">
          <ac:chgData name="C C" userId="58c016da926720ee" providerId="LiveId" clId="{A850E4B7-99CD-44F4-B4C5-5379AEBC3A31}" dt="2022-05-02T07:45:03.900" v="2474" actId="22"/>
          <ac:spMkLst>
            <pc:docMk/>
            <pc:sldMk cId="2229895472" sldId="265"/>
            <ac:spMk id="8" creationId="{7BA90B95-2F15-4546-A031-53928AC2DE74}"/>
          </ac:spMkLst>
        </pc:spChg>
        <pc:spChg chg="add del mod">
          <ac:chgData name="C C" userId="58c016da926720ee" providerId="LiveId" clId="{A850E4B7-99CD-44F4-B4C5-5379AEBC3A31}" dt="2022-05-02T07:48:48.385" v="2487"/>
          <ac:spMkLst>
            <pc:docMk/>
            <pc:sldMk cId="2229895472" sldId="265"/>
            <ac:spMk id="14" creationId="{349DEC14-F265-4F66-BEE1-F093F0D68D2C}"/>
          </ac:spMkLst>
        </pc:spChg>
        <pc:spChg chg="add del mod">
          <ac:chgData name="C C" userId="58c016da926720ee" providerId="LiveId" clId="{A850E4B7-99CD-44F4-B4C5-5379AEBC3A31}" dt="2022-05-02T07:49:17.636" v="2489"/>
          <ac:spMkLst>
            <pc:docMk/>
            <pc:sldMk cId="2229895472" sldId="265"/>
            <ac:spMk id="16" creationId="{A1297957-9684-4109-90A9-065F48157627}"/>
          </ac:spMkLst>
        </pc:spChg>
        <pc:picChg chg="del mod ord">
          <ac:chgData name="C C" userId="58c016da926720ee" providerId="LiveId" clId="{A850E4B7-99CD-44F4-B4C5-5379AEBC3A31}" dt="2022-05-02T07:43:09.621" v="2407" actId="478"/>
          <ac:picMkLst>
            <pc:docMk/>
            <pc:sldMk cId="2229895472" sldId="265"/>
            <ac:picMk id="7" creationId="{5F6B7D44-07E9-4B79-AC0C-A937B9F7193A}"/>
          </ac:picMkLst>
        </pc:picChg>
        <pc:picChg chg="add del mod ord modCrop">
          <ac:chgData name="C C" userId="58c016da926720ee" providerId="LiveId" clId="{A850E4B7-99CD-44F4-B4C5-5379AEBC3A31}" dt="2022-05-02T07:48:47.022" v="2486" actId="478"/>
          <ac:picMkLst>
            <pc:docMk/>
            <pc:sldMk cId="2229895472" sldId="265"/>
            <ac:picMk id="10" creationId="{636DF42A-7A6F-4CAE-A378-E58AE5D1603F}"/>
          </ac:picMkLst>
        </pc:picChg>
        <pc:picChg chg="add del mod ord modCrop">
          <ac:chgData name="C C" userId="58c016da926720ee" providerId="LiveId" clId="{A850E4B7-99CD-44F4-B4C5-5379AEBC3A31}" dt="2022-05-02T07:49:11.443" v="2488" actId="478"/>
          <ac:picMkLst>
            <pc:docMk/>
            <pc:sldMk cId="2229895472" sldId="265"/>
            <ac:picMk id="12" creationId="{95C60136-9F1E-471D-AD7F-6911A8B0CB51}"/>
          </ac:picMkLst>
        </pc:picChg>
        <pc:picChg chg="add mod">
          <ac:chgData name="C C" userId="58c016da926720ee" providerId="LiveId" clId="{A850E4B7-99CD-44F4-B4C5-5379AEBC3A31}" dt="2022-05-02T07:49:23.428" v="2490" actId="1076"/>
          <ac:picMkLst>
            <pc:docMk/>
            <pc:sldMk cId="2229895472" sldId="265"/>
            <ac:picMk id="1026" creationId="{482BB484-D147-4D45-8558-66DA38ED7036}"/>
          </ac:picMkLst>
        </pc:picChg>
        <pc:picChg chg="add mod">
          <ac:chgData name="C C" userId="58c016da926720ee" providerId="LiveId" clId="{A850E4B7-99CD-44F4-B4C5-5379AEBC3A31}" dt="2022-05-02T07:49:29.154" v="2491" actId="1076"/>
          <ac:picMkLst>
            <pc:docMk/>
            <pc:sldMk cId="2229895472" sldId="265"/>
            <ac:picMk id="1028" creationId="{33AE2419-9E6C-480C-840A-998B5E4A87F4}"/>
          </ac:picMkLst>
        </pc:picChg>
      </pc:sldChg>
      <pc:sldChg chg="del">
        <pc:chgData name="C C" userId="58c016da926720ee" providerId="LiveId" clId="{A850E4B7-99CD-44F4-B4C5-5379AEBC3A31}" dt="2022-05-02T07:08:17.805" v="130" actId="47"/>
        <pc:sldMkLst>
          <pc:docMk/>
          <pc:sldMk cId="335921062" sldId="266"/>
        </pc:sldMkLst>
      </pc:sldChg>
      <pc:sldChg chg="addSp delSp modSp add mod modClrScheme chgLayout">
        <pc:chgData name="C C" userId="58c016da926720ee" providerId="LiveId" clId="{A850E4B7-99CD-44F4-B4C5-5379AEBC3A31}" dt="2022-05-02T07:52:18" v="2640" actId="1076"/>
        <pc:sldMkLst>
          <pc:docMk/>
          <pc:sldMk cId="3836818623" sldId="266"/>
        </pc:sldMkLst>
        <pc:spChg chg="add del mod">
          <ac:chgData name="C C" userId="58c016da926720ee" providerId="LiveId" clId="{A850E4B7-99CD-44F4-B4C5-5379AEBC3A31}" dt="2022-05-02T07:50:11.709" v="2517" actId="700"/>
          <ac:spMkLst>
            <pc:docMk/>
            <pc:sldMk cId="3836818623" sldId="266"/>
            <ac:spMk id="2" creationId="{03BEA260-6A41-4CE8-8396-A7ECF5E7C5DB}"/>
          </ac:spMkLst>
        </pc:spChg>
        <pc:spChg chg="add del mod ord">
          <ac:chgData name="C C" userId="58c016da926720ee" providerId="LiveId" clId="{A850E4B7-99CD-44F4-B4C5-5379AEBC3A31}" dt="2022-05-02T07:50:11.709" v="2517" actId="700"/>
          <ac:spMkLst>
            <pc:docMk/>
            <pc:sldMk cId="3836818623" sldId="266"/>
            <ac:spMk id="3" creationId="{AA00DE76-7730-4A10-9028-CEC08111B268}"/>
          </ac:spMkLst>
        </pc:spChg>
        <pc:spChg chg="add del mod ord">
          <ac:chgData name="C C" userId="58c016da926720ee" providerId="LiveId" clId="{A850E4B7-99CD-44F4-B4C5-5379AEBC3A31}" dt="2022-05-02T07:50:18.097" v="2520" actId="700"/>
          <ac:spMkLst>
            <pc:docMk/>
            <pc:sldMk cId="3836818623" sldId="266"/>
            <ac:spMk id="4" creationId="{52AD2209-92FD-4A74-B924-DEC812D5C515}"/>
          </ac:spMkLst>
        </pc:spChg>
        <pc:spChg chg="add del mod ord">
          <ac:chgData name="C C" userId="58c016da926720ee" providerId="LiveId" clId="{A850E4B7-99CD-44F4-B4C5-5379AEBC3A31}" dt="2022-05-02T07:50:21.375" v="2521" actId="700"/>
          <ac:spMkLst>
            <pc:docMk/>
            <pc:sldMk cId="3836818623" sldId="266"/>
            <ac:spMk id="5" creationId="{0AD1BFBF-CC2B-435A-BF7C-131F5970D1C9}"/>
          </ac:spMkLst>
        </pc:spChg>
        <pc:spChg chg="mod ord">
          <ac:chgData name="C C" userId="58c016da926720ee" providerId="LiveId" clId="{A850E4B7-99CD-44F4-B4C5-5379AEBC3A31}" dt="2022-05-02T07:52:06.192" v="2637" actId="700"/>
          <ac:spMkLst>
            <pc:docMk/>
            <pc:sldMk cId="3836818623" sldId="266"/>
            <ac:spMk id="6" creationId="{2551BA57-5C84-4362-8071-478204E54EEB}"/>
          </ac:spMkLst>
        </pc:spChg>
        <pc:spChg chg="add del mod ord">
          <ac:chgData name="C C" userId="58c016da926720ee" providerId="LiveId" clId="{A850E4B7-99CD-44F4-B4C5-5379AEBC3A31}" dt="2022-05-02T07:50:22.247" v="2522"/>
          <ac:spMkLst>
            <pc:docMk/>
            <pc:sldMk cId="3836818623" sldId="266"/>
            <ac:spMk id="7" creationId="{36D0E91A-3764-4CC4-BB2C-1E270F15A88D}"/>
          </ac:spMkLst>
        </pc:spChg>
        <pc:spChg chg="add del mod ord">
          <ac:chgData name="C C" userId="58c016da926720ee" providerId="LiveId" clId="{A850E4B7-99CD-44F4-B4C5-5379AEBC3A31}" dt="2022-05-02T07:52:06.192" v="2637" actId="700"/>
          <ac:spMkLst>
            <pc:docMk/>
            <pc:sldMk cId="3836818623" sldId="266"/>
            <ac:spMk id="8" creationId="{19DED664-AA69-4FE1-8E0D-62C90E57A767}"/>
          </ac:spMkLst>
        </pc:spChg>
        <pc:picChg chg="del">
          <ac:chgData name="C C" userId="58c016da926720ee" providerId="LiveId" clId="{A850E4B7-99CD-44F4-B4C5-5379AEBC3A31}" dt="2022-05-02T07:49:47.403" v="2516" actId="478"/>
          <ac:picMkLst>
            <pc:docMk/>
            <pc:sldMk cId="3836818623" sldId="266"/>
            <ac:picMk id="1026" creationId="{482BB484-D147-4D45-8558-66DA38ED7036}"/>
          </ac:picMkLst>
        </pc:picChg>
        <pc:picChg chg="del">
          <ac:chgData name="C C" userId="58c016da926720ee" providerId="LiveId" clId="{A850E4B7-99CD-44F4-B4C5-5379AEBC3A31}" dt="2022-05-02T07:49:45.691" v="2515" actId="478"/>
          <ac:picMkLst>
            <pc:docMk/>
            <pc:sldMk cId="3836818623" sldId="266"/>
            <ac:picMk id="1028" creationId="{33AE2419-9E6C-480C-840A-998B5E4A87F4}"/>
          </ac:picMkLst>
        </pc:picChg>
        <pc:picChg chg="add del mod">
          <ac:chgData name="C C" userId="58c016da926720ee" providerId="LiveId" clId="{A850E4B7-99CD-44F4-B4C5-5379AEBC3A31}" dt="2022-05-02T07:50:14.749" v="2519"/>
          <ac:picMkLst>
            <pc:docMk/>
            <pc:sldMk cId="3836818623" sldId="266"/>
            <ac:picMk id="2050" creationId="{1C382675-4DDE-4D82-92C7-BEC1354C7198}"/>
          </ac:picMkLst>
        </pc:picChg>
        <pc:picChg chg="add mod ord">
          <ac:chgData name="C C" userId="58c016da926720ee" providerId="LiveId" clId="{A850E4B7-99CD-44F4-B4C5-5379AEBC3A31}" dt="2022-05-02T07:52:18" v="2640" actId="1076"/>
          <ac:picMkLst>
            <pc:docMk/>
            <pc:sldMk cId="3836818623" sldId="266"/>
            <ac:picMk id="2052" creationId="{7A0E7D0F-CB98-4848-9F92-C6DFA4DF8F59}"/>
          </ac:picMkLst>
        </pc:picChg>
      </pc:sldChg>
      <pc:sldChg chg="addSp delSp modSp new mod modClrScheme chgLayout">
        <pc:chgData name="C C" userId="58c016da926720ee" providerId="LiveId" clId="{A850E4B7-99CD-44F4-B4C5-5379AEBC3A31}" dt="2022-05-02T07:59:56.211" v="3279" actId="404"/>
        <pc:sldMkLst>
          <pc:docMk/>
          <pc:sldMk cId="180312415" sldId="267"/>
        </pc:sldMkLst>
        <pc:spChg chg="del mod ord">
          <ac:chgData name="C C" userId="58c016da926720ee" providerId="LiveId" clId="{A850E4B7-99CD-44F4-B4C5-5379AEBC3A31}" dt="2022-05-02T07:52:27.013" v="2642" actId="700"/>
          <ac:spMkLst>
            <pc:docMk/>
            <pc:sldMk cId="180312415" sldId="267"/>
            <ac:spMk id="2" creationId="{A1F6A8AD-8A9F-4291-8A14-44CD9E32682C}"/>
          </ac:spMkLst>
        </pc:spChg>
        <pc:spChg chg="del mod ord">
          <ac:chgData name="C C" userId="58c016da926720ee" providerId="LiveId" clId="{A850E4B7-99CD-44F4-B4C5-5379AEBC3A31}" dt="2022-05-02T07:52:27.013" v="2642" actId="700"/>
          <ac:spMkLst>
            <pc:docMk/>
            <pc:sldMk cId="180312415" sldId="267"/>
            <ac:spMk id="3" creationId="{74D869C2-DD18-41FE-8462-4BD36357885C}"/>
          </ac:spMkLst>
        </pc:spChg>
        <pc:spChg chg="add mod ord">
          <ac:chgData name="C C" userId="58c016da926720ee" providerId="LiveId" clId="{A850E4B7-99CD-44F4-B4C5-5379AEBC3A31}" dt="2022-05-02T07:58:10.836" v="3164" actId="20577"/>
          <ac:spMkLst>
            <pc:docMk/>
            <pc:sldMk cId="180312415" sldId="267"/>
            <ac:spMk id="4" creationId="{4AB3BC83-C526-45D4-A5F6-67626B640A27}"/>
          </ac:spMkLst>
        </pc:spChg>
        <pc:spChg chg="add del mod ord">
          <ac:chgData name="C C" userId="58c016da926720ee" providerId="LiveId" clId="{A850E4B7-99CD-44F4-B4C5-5379AEBC3A31}" dt="2022-05-02T07:55:24.111" v="2851" actId="22"/>
          <ac:spMkLst>
            <pc:docMk/>
            <pc:sldMk cId="180312415" sldId="267"/>
            <ac:spMk id="5" creationId="{168C70A6-C277-405B-9228-A10C4052656C}"/>
          </ac:spMkLst>
        </pc:spChg>
        <pc:spChg chg="add mod ord">
          <ac:chgData name="C C" userId="58c016da926720ee" providerId="LiveId" clId="{A850E4B7-99CD-44F4-B4C5-5379AEBC3A31}" dt="2022-05-02T07:59:56.211" v="3279" actId="404"/>
          <ac:spMkLst>
            <pc:docMk/>
            <pc:sldMk cId="180312415" sldId="267"/>
            <ac:spMk id="6" creationId="{A58A253E-8DFB-44A1-8EDA-8D1EE0A03E9E}"/>
          </ac:spMkLst>
        </pc:spChg>
        <pc:picChg chg="add mod ord">
          <ac:chgData name="C C" userId="58c016da926720ee" providerId="LiveId" clId="{A850E4B7-99CD-44F4-B4C5-5379AEBC3A31}" dt="2022-05-02T07:57:14.934" v="3039" actId="14100"/>
          <ac:picMkLst>
            <pc:docMk/>
            <pc:sldMk cId="180312415" sldId="267"/>
            <ac:picMk id="8" creationId="{C98FD3D6-DB0B-4186-B4FD-B334F914DAFA}"/>
          </ac:picMkLst>
        </pc:picChg>
      </pc:sldChg>
      <pc:sldChg chg="del">
        <pc:chgData name="C C" userId="58c016da926720ee" providerId="LiveId" clId="{A850E4B7-99CD-44F4-B4C5-5379AEBC3A31}" dt="2022-05-02T07:08:17.805" v="130" actId="47"/>
        <pc:sldMkLst>
          <pc:docMk/>
          <pc:sldMk cId="2528149158" sldId="267"/>
        </pc:sldMkLst>
      </pc:sldChg>
      <pc:sldChg chg="addSp delSp modSp new mod ord modClrScheme chgLayout">
        <pc:chgData name="C C" userId="58c016da926720ee" providerId="LiveId" clId="{A850E4B7-99CD-44F4-B4C5-5379AEBC3A31}" dt="2022-05-02T09:53:04.871" v="5045" actId="20577"/>
        <pc:sldMkLst>
          <pc:docMk/>
          <pc:sldMk cId="2151120392" sldId="268"/>
        </pc:sldMkLst>
        <pc:spChg chg="mod ord">
          <ac:chgData name="C C" userId="58c016da926720ee" providerId="LiveId" clId="{A850E4B7-99CD-44F4-B4C5-5379AEBC3A31}" dt="2022-05-02T09:53:04.871" v="5045" actId="20577"/>
          <ac:spMkLst>
            <pc:docMk/>
            <pc:sldMk cId="2151120392" sldId="268"/>
            <ac:spMk id="2" creationId="{53856719-D62B-4920-AFB4-B88C99D4E0F4}"/>
          </ac:spMkLst>
        </pc:spChg>
        <pc:spChg chg="del mod ord">
          <ac:chgData name="C C" userId="58c016da926720ee" providerId="LiveId" clId="{A850E4B7-99CD-44F4-B4C5-5379AEBC3A31}" dt="2022-05-02T09:52:35.320" v="5024" actId="700"/>
          <ac:spMkLst>
            <pc:docMk/>
            <pc:sldMk cId="2151120392" sldId="268"/>
            <ac:spMk id="3" creationId="{21EB9E2B-D393-4619-987F-E77FAC18CCD0}"/>
          </ac:spMkLst>
        </pc:spChg>
        <pc:spChg chg="del">
          <ac:chgData name="C C" userId="58c016da926720ee" providerId="LiveId" clId="{A850E4B7-99CD-44F4-B4C5-5379AEBC3A31}" dt="2022-05-02T09:52:35.320" v="5024" actId="700"/>
          <ac:spMkLst>
            <pc:docMk/>
            <pc:sldMk cId="2151120392" sldId="268"/>
            <ac:spMk id="4" creationId="{EEF64A98-05B4-4E07-8462-4E0F5F52C0AE}"/>
          </ac:spMkLst>
        </pc:spChg>
        <pc:spChg chg="add del mod ord">
          <ac:chgData name="C C" userId="58c016da926720ee" providerId="LiveId" clId="{A850E4B7-99CD-44F4-B4C5-5379AEBC3A31}" dt="2022-05-02T09:52:36.501" v="5025"/>
          <ac:spMkLst>
            <pc:docMk/>
            <pc:sldMk cId="2151120392" sldId="268"/>
            <ac:spMk id="5" creationId="{DA8DD814-0836-42B9-B142-A2D298CC8213}"/>
          </ac:spMkLst>
        </pc:spChg>
        <pc:picChg chg="add mod">
          <ac:chgData name="C C" userId="58c016da926720ee" providerId="LiveId" clId="{A850E4B7-99CD-44F4-B4C5-5379AEBC3A31}" dt="2022-05-02T09:52:36.501" v="5025"/>
          <ac:picMkLst>
            <pc:docMk/>
            <pc:sldMk cId="2151120392" sldId="268"/>
            <ac:picMk id="3074" creationId="{583C96BE-C578-40DE-AE43-9176166DDDB5}"/>
          </ac:picMkLst>
        </pc:picChg>
      </pc:sldChg>
      <pc:sldChg chg="del">
        <pc:chgData name="C C" userId="58c016da926720ee" providerId="LiveId" clId="{A850E4B7-99CD-44F4-B4C5-5379AEBC3A31}" dt="2022-05-02T07:08:17.805" v="130" actId="47"/>
        <pc:sldMkLst>
          <pc:docMk/>
          <pc:sldMk cId="3964312659" sldId="268"/>
        </pc:sldMkLst>
      </pc:sldChg>
      <pc:sldChg chg="addSp delSp modSp add mod">
        <pc:chgData name="C C" userId="58c016da926720ee" providerId="LiveId" clId="{A850E4B7-99CD-44F4-B4C5-5379AEBC3A31}" dt="2022-05-02T09:28:21.537" v="4227" actId="1076"/>
        <pc:sldMkLst>
          <pc:docMk/>
          <pc:sldMk cId="2752675133" sldId="269"/>
        </pc:sldMkLst>
        <pc:spChg chg="add del mod">
          <ac:chgData name="C C" userId="58c016da926720ee" providerId="LiveId" clId="{A850E4B7-99CD-44F4-B4C5-5379AEBC3A31}" dt="2022-05-02T09:26:25.934" v="4209"/>
          <ac:spMkLst>
            <pc:docMk/>
            <pc:sldMk cId="2752675133" sldId="269"/>
            <ac:spMk id="3" creationId="{7B59CB5A-C181-4744-AECC-97B34B22B147}"/>
          </ac:spMkLst>
        </pc:spChg>
        <pc:spChg chg="mod">
          <ac:chgData name="C C" userId="58c016da926720ee" providerId="LiveId" clId="{A850E4B7-99CD-44F4-B4C5-5379AEBC3A31}" dt="2022-05-02T08:44:32.320" v="3345" actId="20577"/>
          <ac:spMkLst>
            <pc:docMk/>
            <pc:sldMk cId="2752675133" sldId="269"/>
            <ac:spMk id="4" creationId="{4AB3BC83-C526-45D4-A5F6-67626B640A27}"/>
          </ac:spMkLst>
        </pc:spChg>
        <pc:spChg chg="add del mod">
          <ac:chgData name="C C" userId="58c016da926720ee" providerId="LiveId" clId="{A850E4B7-99CD-44F4-B4C5-5379AEBC3A31}" dt="2022-05-02T09:27:03.546" v="4212"/>
          <ac:spMkLst>
            <pc:docMk/>
            <pc:sldMk cId="2752675133" sldId="269"/>
            <ac:spMk id="5" creationId="{B77967C7-83D0-44EF-85F5-1F7A650327F5}"/>
          </ac:spMkLst>
        </pc:spChg>
        <pc:spChg chg="mod">
          <ac:chgData name="C C" userId="58c016da926720ee" providerId="LiveId" clId="{A850E4B7-99CD-44F4-B4C5-5379AEBC3A31}" dt="2022-05-02T09:25:57.431" v="4208" actId="20577"/>
          <ac:spMkLst>
            <pc:docMk/>
            <pc:sldMk cId="2752675133" sldId="269"/>
            <ac:spMk id="6" creationId="{A58A253E-8DFB-44A1-8EDA-8D1EE0A03E9E}"/>
          </ac:spMkLst>
        </pc:spChg>
        <pc:picChg chg="del">
          <ac:chgData name="C C" userId="58c016da926720ee" providerId="LiveId" clId="{A850E4B7-99CD-44F4-B4C5-5379AEBC3A31}" dt="2022-05-02T08:44:34.600" v="3346" actId="478"/>
          <ac:picMkLst>
            <pc:docMk/>
            <pc:sldMk cId="2752675133" sldId="269"/>
            <ac:picMk id="8" creationId="{C98FD3D6-DB0B-4186-B4FD-B334F914DAFA}"/>
          </ac:picMkLst>
        </pc:picChg>
        <pc:picChg chg="add del mod">
          <ac:chgData name="C C" userId="58c016da926720ee" providerId="LiveId" clId="{A850E4B7-99CD-44F4-B4C5-5379AEBC3A31}" dt="2022-05-02T09:26:30.183" v="4211" actId="478"/>
          <ac:picMkLst>
            <pc:docMk/>
            <pc:sldMk cId="2752675133" sldId="269"/>
            <ac:picMk id="1026" creationId="{CFCC2FCC-6E8A-481F-AB6B-8D39CFB2055F}"/>
          </ac:picMkLst>
        </pc:picChg>
        <pc:picChg chg="add mod">
          <ac:chgData name="C C" userId="58c016da926720ee" providerId="LiveId" clId="{A850E4B7-99CD-44F4-B4C5-5379AEBC3A31}" dt="2022-05-02T09:28:21.537" v="4227" actId="1076"/>
          <ac:picMkLst>
            <pc:docMk/>
            <pc:sldMk cId="2752675133" sldId="269"/>
            <ac:picMk id="1028" creationId="{DD2B1E5A-5DA4-42A7-9E84-1C357FE17DD0}"/>
          </ac:picMkLst>
        </pc:picChg>
        <pc:picChg chg="add mod">
          <ac:chgData name="C C" userId="58c016da926720ee" providerId="LiveId" clId="{A850E4B7-99CD-44F4-B4C5-5379AEBC3A31}" dt="2022-05-02T09:28:20.242" v="4226" actId="1076"/>
          <ac:picMkLst>
            <pc:docMk/>
            <pc:sldMk cId="2752675133" sldId="269"/>
            <ac:picMk id="1030" creationId="{92579C0B-39B4-4F78-99B3-EDE61AC4B0C3}"/>
          </ac:picMkLst>
        </pc:picChg>
      </pc:sldChg>
      <pc:sldChg chg="addSp delSp modSp add mod">
        <pc:chgData name="C C" userId="58c016da926720ee" providerId="LiveId" clId="{A850E4B7-99CD-44F4-B4C5-5379AEBC3A31}" dt="2022-05-02T09:25:28.024" v="4165" actId="313"/>
        <pc:sldMkLst>
          <pc:docMk/>
          <pc:sldMk cId="1838751345" sldId="270"/>
        </pc:sldMkLst>
        <pc:spChg chg="mod">
          <ac:chgData name="C C" userId="58c016da926720ee" providerId="LiveId" clId="{A850E4B7-99CD-44F4-B4C5-5379AEBC3A31}" dt="2022-05-02T09:23:25.775" v="3808" actId="114"/>
          <ac:spMkLst>
            <pc:docMk/>
            <pc:sldMk cId="1838751345" sldId="270"/>
            <ac:spMk id="3" creationId="{7B59CB5A-C181-4744-AECC-97B34B22B147}"/>
          </ac:spMkLst>
        </pc:spChg>
        <pc:spChg chg="mod">
          <ac:chgData name="C C" userId="58c016da926720ee" providerId="LiveId" clId="{A850E4B7-99CD-44F4-B4C5-5379AEBC3A31}" dt="2022-05-02T09:24:49.913" v="4033" actId="20577"/>
          <ac:spMkLst>
            <pc:docMk/>
            <pc:sldMk cId="1838751345" sldId="270"/>
            <ac:spMk id="4" creationId="{4AB3BC83-C526-45D4-A5F6-67626B640A27}"/>
          </ac:spMkLst>
        </pc:spChg>
        <pc:spChg chg="add mod">
          <ac:chgData name="C C" userId="58c016da926720ee" providerId="LiveId" clId="{A850E4B7-99CD-44F4-B4C5-5379AEBC3A31}" dt="2022-05-02T09:25:28.024" v="4165" actId="313"/>
          <ac:spMkLst>
            <pc:docMk/>
            <pc:sldMk cId="1838751345" sldId="270"/>
            <ac:spMk id="5" creationId="{615A085B-5844-42FE-BA49-B5FB90BA4619}"/>
          </ac:spMkLst>
        </pc:spChg>
        <pc:spChg chg="del">
          <ac:chgData name="C C" userId="58c016da926720ee" providerId="LiveId" clId="{A850E4B7-99CD-44F4-B4C5-5379AEBC3A31}" dt="2022-05-02T09:21:51.019" v="3796" actId="478"/>
          <ac:spMkLst>
            <pc:docMk/>
            <pc:sldMk cId="1838751345" sldId="270"/>
            <ac:spMk id="6" creationId="{A58A253E-8DFB-44A1-8EDA-8D1EE0A03E9E}"/>
          </ac:spMkLst>
        </pc:spChg>
      </pc:sldChg>
      <pc:sldChg chg="addSp delSp modSp new mod">
        <pc:chgData name="C C" userId="58c016da926720ee" providerId="LiveId" clId="{A850E4B7-99CD-44F4-B4C5-5379AEBC3A31}" dt="2022-05-02T09:34:25.355" v="4615" actId="1076"/>
        <pc:sldMkLst>
          <pc:docMk/>
          <pc:sldMk cId="1279711180" sldId="271"/>
        </pc:sldMkLst>
        <pc:spChg chg="mod">
          <ac:chgData name="C C" userId="58c016da926720ee" providerId="LiveId" clId="{A850E4B7-99CD-44F4-B4C5-5379AEBC3A31}" dt="2022-05-02T09:28:44.319" v="4265" actId="20577"/>
          <ac:spMkLst>
            <pc:docMk/>
            <pc:sldMk cId="1279711180" sldId="271"/>
            <ac:spMk id="2" creationId="{A187AB12-A2E3-4DEA-BA97-1810FD68C64D}"/>
          </ac:spMkLst>
        </pc:spChg>
        <pc:spChg chg="del">
          <ac:chgData name="C C" userId="58c016da926720ee" providerId="LiveId" clId="{A850E4B7-99CD-44F4-B4C5-5379AEBC3A31}" dt="2022-05-02T09:31:03.417" v="4266" actId="22"/>
          <ac:spMkLst>
            <pc:docMk/>
            <pc:sldMk cId="1279711180" sldId="271"/>
            <ac:spMk id="3" creationId="{B8AF519D-ED6A-414D-A7FA-205F26E655AC}"/>
          </ac:spMkLst>
        </pc:spChg>
        <pc:spChg chg="mod">
          <ac:chgData name="C C" userId="58c016da926720ee" providerId="LiveId" clId="{A850E4B7-99CD-44F4-B4C5-5379AEBC3A31}" dt="2022-05-02T09:34:18.572" v="4614" actId="404"/>
          <ac:spMkLst>
            <pc:docMk/>
            <pc:sldMk cId="1279711180" sldId="271"/>
            <ac:spMk id="4" creationId="{584D2BF8-545B-4D60-9593-86D477F932BA}"/>
          </ac:spMkLst>
        </pc:spChg>
        <pc:picChg chg="add mod ord">
          <ac:chgData name="C C" userId="58c016da926720ee" providerId="LiveId" clId="{A850E4B7-99CD-44F4-B4C5-5379AEBC3A31}" dt="2022-05-02T09:34:25.355" v="4615" actId="1076"/>
          <ac:picMkLst>
            <pc:docMk/>
            <pc:sldMk cId="1279711180" sldId="271"/>
            <ac:picMk id="6" creationId="{2335A701-3C6B-47FD-81F8-7D00D6242DF2}"/>
          </ac:picMkLst>
        </pc:picChg>
      </pc:sldChg>
      <pc:sldChg chg="addSp delSp modSp add mod">
        <pc:chgData name="C C" userId="58c016da926720ee" providerId="LiveId" clId="{A850E4B7-99CD-44F4-B4C5-5379AEBC3A31}" dt="2022-05-02T09:53:11.861" v="5048" actId="20577"/>
        <pc:sldMkLst>
          <pc:docMk/>
          <pc:sldMk cId="359164088" sldId="272"/>
        </pc:sldMkLst>
        <pc:spChg chg="mod">
          <ac:chgData name="C C" userId="58c016da926720ee" providerId="LiveId" clId="{A850E4B7-99CD-44F4-B4C5-5379AEBC3A31}" dt="2022-05-02T09:53:09.136" v="5047" actId="20577"/>
          <ac:spMkLst>
            <pc:docMk/>
            <pc:sldMk cId="359164088" sldId="272"/>
            <ac:spMk id="2" creationId="{A187AB12-A2E3-4DEA-BA97-1810FD68C64D}"/>
          </ac:spMkLst>
        </pc:spChg>
        <pc:spChg chg="mod">
          <ac:chgData name="C C" userId="58c016da926720ee" providerId="LiveId" clId="{A850E4B7-99CD-44F4-B4C5-5379AEBC3A31}" dt="2022-05-02T09:53:11.861" v="5048" actId="20577"/>
          <ac:spMkLst>
            <pc:docMk/>
            <pc:sldMk cId="359164088" sldId="272"/>
            <ac:spMk id="4" creationId="{584D2BF8-545B-4D60-9593-86D477F932BA}"/>
          </ac:spMkLst>
        </pc:spChg>
        <pc:spChg chg="add del mod">
          <ac:chgData name="C C" userId="58c016da926720ee" providerId="LiveId" clId="{A850E4B7-99CD-44F4-B4C5-5379AEBC3A31}" dt="2022-05-02T09:46:35.558" v="4652"/>
          <ac:spMkLst>
            <pc:docMk/>
            <pc:sldMk cId="359164088" sldId="272"/>
            <ac:spMk id="5" creationId="{9A1A3CE6-E223-455D-BB9D-7038A69E8DBE}"/>
          </ac:spMkLst>
        </pc:spChg>
        <pc:spChg chg="add del mod">
          <ac:chgData name="C C" userId="58c016da926720ee" providerId="LiveId" clId="{A850E4B7-99CD-44F4-B4C5-5379AEBC3A31}" dt="2022-05-02T09:46:55.016" v="4654"/>
          <ac:spMkLst>
            <pc:docMk/>
            <pc:sldMk cId="359164088" sldId="272"/>
            <ac:spMk id="7" creationId="{97053AF2-5835-4F9F-86F6-E3BB001C03BC}"/>
          </ac:spMkLst>
        </pc:spChg>
        <pc:picChg chg="del">
          <ac:chgData name="C C" userId="58c016da926720ee" providerId="LiveId" clId="{A850E4B7-99CD-44F4-B4C5-5379AEBC3A31}" dt="2022-05-02T09:46:34.050" v="4651" actId="478"/>
          <ac:picMkLst>
            <pc:docMk/>
            <pc:sldMk cId="359164088" sldId="272"/>
            <ac:picMk id="6" creationId="{2335A701-3C6B-47FD-81F8-7D00D6242DF2}"/>
          </ac:picMkLst>
        </pc:picChg>
        <pc:picChg chg="add mod">
          <ac:chgData name="C C" userId="58c016da926720ee" providerId="LiveId" clId="{A850E4B7-99CD-44F4-B4C5-5379AEBC3A31}" dt="2022-05-02T09:50:48.309" v="4962" actId="1076"/>
          <ac:picMkLst>
            <pc:docMk/>
            <pc:sldMk cId="359164088" sldId="272"/>
            <ac:picMk id="9" creationId="{78622CF2-B438-4CF0-962D-0DC98864BD42}"/>
          </ac:picMkLst>
        </pc:picChg>
        <pc:picChg chg="add del mod">
          <ac:chgData name="C C" userId="58c016da926720ee" providerId="LiveId" clId="{A850E4B7-99CD-44F4-B4C5-5379AEBC3A31}" dt="2022-05-02T09:46:37.888" v="4653" actId="478"/>
          <ac:picMkLst>
            <pc:docMk/>
            <pc:sldMk cId="359164088" sldId="272"/>
            <ac:picMk id="2050" creationId="{8B7BB2A0-22B8-4451-B04C-C0A4785FE80D}"/>
          </ac:picMkLst>
        </pc:picChg>
        <pc:picChg chg="add mod">
          <ac:chgData name="C C" userId="58c016da926720ee" providerId="LiveId" clId="{A850E4B7-99CD-44F4-B4C5-5379AEBC3A31}" dt="2022-05-02T09:50:00.322" v="4939" actId="1076"/>
          <ac:picMkLst>
            <pc:docMk/>
            <pc:sldMk cId="359164088" sldId="272"/>
            <ac:picMk id="2052" creationId="{49F41DD6-13EB-4047-884D-C6D555AD580C}"/>
          </ac:picMkLst>
        </pc:picChg>
      </pc:sldChg>
      <pc:sldChg chg="addSp delSp modSp add mod ord modClrScheme chgLayout">
        <pc:chgData name="C C" userId="58c016da926720ee" providerId="LiveId" clId="{A850E4B7-99CD-44F4-B4C5-5379AEBC3A31}" dt="2022-05-02T10:02:46.826" v="5459" actId="6549"/>
        <pc:sldMkLst>
          <pc:docMk/>
          <pc:sldMk cId="2444371041" sldId="273"/>
        </pc:sldMkLst>
        <pc:spChg chg="mod ord">
          <ac:chgData name="C C" userId="58c016da926720ee" providerId="LiveId" clId="{A850E4B7-99CD-44F4-B4C5-5379AEBC3A31}" dt="2022-05-02T09:59:46.589" v="5076" actId="700"/>
          <ac:spMkLst>
            <pc:docMk/>
            <pc:sldMk cId="2444371041" sldId="273"/>
            <ac:spMk id="2" creationId="{A187AB12-A2E3-4DEA-BA97-1810FD68C64D}"/>
          </ac:spMkLst>
        </pc:spChg>
        <pc:spChg chg="del">
          <ac:chgData name="C C" userId="58c016da926720ee" providerId="LiveId" clId="{A850E4B7-99CD-44F4-B4C5-5379AEBC3A31}" dt="2022-05-02T09:59:00.963" v="5074" actId="478"/>
          <ac:spMkLst>
            <pc:docMk/>
            <pc:sldMk cId="2444371041" sldId="273"/>
            <ac:spMk id="4" creationId="{584D2BF8-545B-4D60-9593-86D477F932BA}"/>
          </ac:spMkLst>
        </pc:spChg>
        <pc:spChg chg="add del mod">
          <ac:chgData name="C C" userId="58c016da926720ee" providerId="LiveId" clId="{A850E4B7-99CD-44F4-B4C5-5379AEBC3A31}" dt="2022-05-02T09:58:58.201" v="5072" actId="478"/>
          <ac:spMkLst>
            <pc:docMk/>
            <pc:sldMk cId="2444371041" sldId="273"/>
            <ac:spMk id="5" creationId="{6EA54194-7A12-436F-B8EB-F7F5629B6537}"/>
          </ac:spMkLst>
        </pc:spChg>
        <pc:spChg chg="add del mod">
          <ac:chgData name="C C" userId="58c016da926720ee" providerId="LiveId" clId="{A850E4B7-99CD-44F4-B4C5-5379AEBC3A31}" dt="2022-05-02T09:59:06.043" v="5075" actId="700"/>
          <ac:spMkLst>
            <pc:docMk/>
            <pc:sldMk cId="2444371041" sldId="273"/>
            <ac:spMk id="7" creationId="{7B61D49C-9A38-40D4-B111-B5FBB9E53233}"/>
          </ac:spMkLst>
        </pc:spChg>
        <pc:spChg chg="add del mod ord">
          <ac:chgData name="C C" userId="58c016da926720ee" providerId="LiveId" clId="{A850E4B7-99CD-44F4-B4C5-5379AEBC3A31}" dt="2022-05-02T09:59:46.589" v="5076" actId="700"/>
          <ac:spMkLst>
            <pc:docMk/>
            <pc:sldMk cId="2444371041" sldId="273"/>
            <ac:spMk id="8" creationId="{063C74F4-06EF-4B88-9964-02E93C08E8DF}"/>
          </ac:spMkLst>
        </pc:spChg>
        <pc:spChg chg="add del mod ord">
          <ac:chgData name="C C" userId="58c016da926720ee" providerId="LiveId" clId="{A850E4B7-99CD-44F4-B4C5-5379AEBC3A31}" dt="2022-05-02T09:59:46.589" v="5076" actId="700"/>
          <ac:spMkLst>
            <pc:docMk/>
            <pc:sldMk cId="2444371041" sldId="273"/>
            <ac:spMk id="10" creationId="{B8D1C9DB-C28E-4B83-ACED-8CABD752155E}"/>
          </ac:spMkLst>
        </pc:spChg>
        <pc:spChg chg="add mod ord">
          <ac:chgData name="C C" userId="58c016da926720ee" providerId="LiveId" clId="{A850E4B7-99CD-44F4-B4C5-5379AEBC3A31}" dt="2022-05-02T10:02:46.826" v="5459" actId="6549"/>
          <ac:spMkLst>
            <pc:docMk/>
            <pc:sldMk cId="2444371041" sldId="273"/>
            <ac:spMk id="11" creationId="{C21360EE-3726-4507-9072-1701E8CBEAD5}"/>
          </ac:spMkLst>
        </pc:spChg>
        <pc:picChg chg="del">
          <ac:chgData name="C C" userId="58c016da926720ee" providerId="LiveId" clId="{A850E4B7-99CD-44F4-B4C5-5379AEBC3A31}" dt="2022-05-02T09:58:55.291" v="5071" actId="478"/>
          <ac:picMkLst>
            <pc:docMk/>
            <pc:sldMk cId="2444371041" sldId="273"/>
            <ac:picMk id="9" creationId="{78622CF2-B438-4CF0-962D-0DC98864BD42}"/>
          </ac:picMkLst>
        </pc:picChg>
        <pc:picChg chg="del">
          <ac:chgData name="C C" userId="58c016da926720ee" providerId="LiveId" clId="{A850E4B7-99CD-44F4-B4C5-5379AEBC3A31}" dt="2022-05-02T09:58:59.456" v="5073" actId="478"/>
          <ac:picMkLst>
            <pc:docMk/>
            <pc:sldMk cId="2444371041" sldId="273"/>
            <ac:picMk id="2052" creationId="{49F41DD6-13EB-4047-884D-C6D555AD580C}"/>
          </ac:picMkLst>
        </pc:picChg>
      </pc:sldChg>
      <pc:sldChg chg="new del">
        <pc:chgData name="C C" userId="58c016da926720ee" providerId="LiveId" clId="{A850E4B7-99CD-44F4-B4C5-5379AEBC3A31}" dt="2022-05-02T10:05:19.874" v="5466" actId="47"/>
        <pc:sldMkLst>
          <pc:docMk/>
          <pc:sldMk cId="58599274" sldId="274"/>
        </pc:sldMkLst>
      </pc:sldChg>
      <pc:sldChg chg="modSp add mod">
        <pc:chgData name="C C" userId="58c016da926720ee" providerId="LiveId" clId="{A850E4B7-99CD-44F4-B4C5-5379AEBC3A31}" dt="2022-05-02T12:58:35.140" v="6352" actId="20577"/>
        <pc:sldMkLst>
          <pc:docMk/>
          <pc:sldMk cId="2584648678" sldId="275"/>
        </pc:sldMkLst>
        <pc:spChg chg="mod">
          <ac:chgData name="C C" userId="58c016da926720ee" providerId="LiveId" clId="{A850E4B7-99CD-44F4-B4C5-5379AEBC3A31}" dt="2022-05-02T10:05:18.547" v="5465" actId="20577"/>
          <ac:spMkLst>
            <pc:docMk/>
            <pc:sldMk cId="2584648678" sldId="275"/>
            <ac:spMk id="5" creationId="{1A506B88-F6D4-490E-BADC-CA7CC016BB20}"/>
          </ac:spMkLst>
        </pc:spChg>
        <pc:spChg chg="mod">
          <ac:chgData name="C C" userId="58c016da926720ee" providerId="LiveId" clId="{A850E4B7-99CD-44F4-B4C5-5379AEBC3A31}" dt="2022-05-02T12:58:35.140" v="6352" actId="20577"/>
          <ac:spMkLst>
            <pc:docMk/>
            <pc:sldMk cId="2584648678" sldId="275"/>
            <ac:spMk id="6" creationId="{F42F9AC0-898F-4A0C-9F64-EA7A800337AF}"/>
          </ac:spMkLst>
        </pc:spChg>
      </pc:sldChg>
      <pc:sldChg chg="addSp delSp modSp new del mod modClrScheme chgLayout">
        <pc:chgData name="C C" userId="58c016da926720ee" providerId="LiveId" clId="{A850E4B7-99CD-44F4-B4C5-5379AEBC3A31}" dt="2022-05-02T12:58:01.832" v="6319" actId="47"/>
        <pc:sldMkLst>
          <pc:docMk/>
          <pc:sldMk cId="1653405932" sldId="276"/>
        </pc:sldMkLst>
        <pc:spChg chg="del mod ord">
          <ac:chgData name="C C" userId="58c016da926720ee" providerId="LiveId" clId="{A850E4B7-99CD-44F4-B4C5-5379AEBC3A31}" dt="2022-05-02T10:06:02.442" v="5508" actId="700"/>
          <ac:spMkLst>
            <pc:docMk/>
            <pc:sldMk cId="1653405932" sldId="276"/>
            <ac:spMk id="2" creationId="{06754D8E-EF68-4CFA-B551-4AD6B18D05AB}"/>
          </ac:spMkLst>
        </pc:spChg>
        <pc:spChg chg="del mod ord">
          <ac:chgData name="C C" userId="58c016da926720ee" providerId="LiveId" clId="{A850E4B7-99CD-44F4-B4C5-5379AEBC3A31}" dt="2022-05-02T10:06:02.442" v="5508" actId="700"/>
          <ac:spMkLst>
            <pc:docMk/>
            <pc:sldMk cId="1653405932" sldId="276"/>
            <ac:spMk id="3" creationId="{D9AEF11E-FE4C-483F-BD24-4ABF906EDD4D}"/>
          </ac:spMkLst>
        </pc:spChg>
        <pc:spChg chg="add mod ord">
          <ac:chgData name="C C" userId="58c016da926720ee" providerId="LiveId" clId="{A850E4B7-99CD-44F4-B4C5-5379AEBC3A31}" dt="2022-05-02T10:06:08.552" v="5522" actId="20577"/>
          <ac:spMkLst>
            <pc:docMk/>
            <pc:sldMk cId="1653405932" sldId="276"/>
            <ac:spMk id="4" creationId="{A5FDE38F-46BD-4756-A2C1-8EE672B2D670}"/>
          </ac:spMkLst>
        </pc:spChg>
        <pc:spChg chg="add mod ord">
          <ac:chgData name="C C" userId="58c016da926720ee" providerId="LiveId" clId="{A850E4B7-99CD-44F4-B4C5-5379AEBC3A31}" dt="2022-05-02T11:58:50.490" v="5721" actId="21"/>
          <ac:spMkLst>
            <pc:docMk/>
            <pc:sldMk cId="1653405932" sldId="276"/>
            <ac:spMk id="5" creationId="{7C0A697A-558F-4B32-901E-0AB957DA1F21}"/>
          </ac:spMkLst>
        </pc:spChg>
      </pc:sldChg>
      <pc:sldChg chg="addSp delSp modSp add mod modClrScheme modAnim chgLayout">
        <pc:chgData name="C C" userId="58c016da926720ee" providerId="LiveId" clId="{A850E4B7-99CD-44F4-B4C5-5379AEBC3A31}" dt="2022-05-02T11:59:50.925" v="5756" actId="113"/>
        <pc:sldMkLst>
          <pc:docMk/>
          <pc:sldMk cId="2073477038" sldId="277"/>
        </pc:sldMkLst>
        <pc:spChg chg="mod ord">
          <ac:chgData name="C C" userId="58c016da926720ee" providerId="LiveId" clId="{A850E4B7-99CD-44F4-B4C5-5379AEBC3A31}" dt="2022-05-02T11:58:41.388" v="5720" actId="700"/>
          <ac:spMkLst>
            <pc:docMk/>
            <pc:sldMk cId="2073477038" sldId="277"/>
            <ac:spMk id="2" creationId="{C9DC46A7-B86A-4403-BBB4-5383DC25C581}"/>
          </ac:spMkLst>
        </pc:spChg>
        <pc:spChg chg="mod ord">
          <ac:chgData name="C C" userId="58c016da926720ee" providerId="LiveId" clId="{A850E4B7-99CD-44F4-B4C5-5379AEBC3A31}" dt="2022-05-02T11:59:50.925" v="5756" actId="113"/>
          <ac:spMkLst>
            <pc:docMk/>
            <pc:sldMk cId="2073477038" sldId="277"/>
            <ac:spMk id="3" creationId="{E0789754-DB61-49BB-8E9D-96ACFA633A8F}"/>
          </ac:spMkLst>
        </pc:spChg>
        <pc:spChg chg="add del mod">
          <ac:chgData name="C C" userId="58c016da926720ee" providerId="LiveId" clId="{A850E4B7-99CD-44F4-B4C5-5379AEBC3A31}" dt="2022-05-02T11:58:37.214" v="5719"/>
          <ac:spMkLst>
            <pc:docMk/>
            <pc:sldMk cId="2073477038" sldId="277"/>
            <ac:spMk id="4" creationId="{AE9E300F-D73A-4F44-8D7A-1A3472EDD3A4}"/>
          </ac:spMkLst>
        </pc:spChg>
        <pc:spChg chg="add del mod">
          <ac:chgData name="C C" userId="58c016da926720ee" providerId="LiveId" clId="{A850E4B7-99CD-44F4-B4C5-5379AEBC3A31}" dt="2022-05-02T11:58:37.214" v="5719"/>
          <ac:spMkLst>
            <pc:docMk/>
            <pc:sldMk cId="2073477038" sldId="277"/>
            <ac:spMk id="6" creationId="{4BC38EEA-94C6-443B-802A-C750FA9B4D96}"/>
          </ac:spMkLst>
        </pc:spChg>
        <pc:spChg chg="add del mod">
          <ac:chgData name="C C" userId="58c016da926720ee" providerId="LiveId" clId="{A850E4B7-99CD-44F4-B4C5-5379AEBC3A31}" dt="2022-05-02T11:58:37.214" v="5719"/>
          <ac:spMkLst>
            <pc:docMk/>
            <pc:sldMk cId="2073477038" sldId="277"/>
            <ac:spMk id="7" creationId="{1F4DF2E2-7113-42AD-A969-8E9CB7D6BE4A}"/>
          </ac:spMkLst>
        </pc:spChg>
        <pc:picChg chg="mod ord">
          <ac:chgData name="C C" userId="58c016da926720ee" providerId="LiveId" clId="{A850E4B7-99CD-44F4-B4C5-5379AEBC3A31}" dt="2022-05-02T11:58:59.598" v="5723" actId="1076"/>
          <ac:picMkLst>
            <pc:docMk/>
            <pc:sldMk cId="2073477038" sldId="277"/>
            <ac:picMk id="5" creationId="{F548DD8E-D2F0-4C93-8DDE-56B550B29649}"/>
          </ac:picMkLst>
        </pc:picChg>
      </pc:sldChg>
      <pc:sldChg chg="addSp delSp modSp new mod modClrScheme chgLayout">
        <pc:chgData name="C C" userId="58c016da926720ee" providerId="LiveId" clId="{A850E4B7-99CD-44F4-B4C5-5379AEBC3A31}" dt="2022-05-02T12:57:58.020" v="6318" actId="404"/>
        <pc:sldMkLst>
          <pc:docMk/>
          <pc:sldMk cId="911192258" sldId="278"/>
        </pc:sldMkLst>
        <pc:spChg chg="del">
          <ac:chgData name="C C" userId="58c016da926720ee" providerId="LiveId" clId="{A850E4B7-99CD-44F4-B4C5-5379AEBC3A31}" dt="2022-05-02T11:59:59.009" v="5758" actId="700"/>
          <ac:spMkLst>
            <pc:docMk/>
            <pc:sldMk cId="911192258" sldId="278"/>
            <ac:spMk id="2" creationId="{55C4D0C8-6FFD-45F3-807C-62F33ACF70C8}"/>
          </ac:spMkLst>
        </pc:spChg>
        <pc:spChg chg="del">
          <ac:chgData name="C C" userId="58c016da926720ee" providerId="LiveId" clId="{A850E4B7-99CD-44F4-B4C5-5379AEBC3A31}" dt="2022-05-02T11:59:59.009" v="5758" actId="700"/>
          <ac:spMkLst>
            <pc:docMk/>
            <pc:sldMk cId="911192258" sldId="278"/>
            <ac:spMk id="3" creationId="{E773C398-AA84-44D3-B318-5186DC9931EF}"/>
          </ac:spMkLst>
        </pc:spChg>
        <pc:spChg chg="del">
          <ac:chgData name="C C" userId="58c016da926720ee" providerId="LiveId" clId="{A850E4B7-99CD-44F4-B4C5-5379AEBC3A31}" dt="2022-05-02T11:59:59.009" v="5758" actId="700"/>
          <ac:spMkLst>
            <pc:docMk/>
            <pc:sldMk cId="911192258" sldId="278"/>
            <ac:spMk id="4" creationId="{520DDBFC-CA00-4C35-9901-D2F8182E1F81}"/>
          </ac:spMkLst>
        </pc:spChg>
        <pc:spChg chg="add mod ord">
          <ac:chgData name="C C" userId="58c016da926720ee" providerId="LiveId" clId="{A850E4B7-99CD-44F4-B4C5-5379AEBC3A31}" dt="2022-05-02T12:33:29.205" v="5796" actId="700"/>
          <ac:spMkLst>
            <pc:docMk/>
            <pc:sldMk cId="911192258" sldId="278"/>
            <ac:spMk id="5" creationId="{385008BE-1668-4B22-A439-090A62E70F9B}"/>
          </ac:spMkLst>
        </pc:spChg>
        <pc:spChg chg="add del mod ord">
          <ac:chgData name="C C" userId="58c016da926720ee" providerId="LiveId" clId="{A850E4B7-99CD-44F4-B4C5-5379AEBC3A31}" dt="2022-05-02T12:33:29.205" v="5796" actId="700"/>
          <ac:spMkLst>
            <pc:docMk/>
            <pc:sldMk cId="911192258" sldId="278"/>
            <ac:spMk id="6" creationId="{FA85DEDF-E00A-4C87-96A8-AFBDE3FA44FC}"/>
          </ac:spMkLst>
        </pc:spChg>
        <pc:spChg chg="add mod ord">
          <ac:chgData name="C C" userId="58c016da926720ee" providerId="LiveId" clId="{A850E4B7-99CD-44F4-B4C5-5379AEBC3A31}" dt="2022-05-02T12:57:58.020" v="6318" actId="404"/>
          <ac:spMkLst>
            <pc:docMk/>
            <pc:sldMk cId="911192258" sldId="278"/>
            <ac:spMk id="7" creationId="{20C1611D-16DD-48E3-8356-718FF42382B4}"/>
          </ac:spMkLst>
        </pc:spChg>
      </pc:sldChg>
      <pc:sldChg chg="addSp delSp modSp new mod ord modClrScheme chgLayout">
        <pc:chgData name="C C" userId="58c016da926720ee" providerId="LiveId" clId="{A850E4B7-99CD-44F4-B4C5-5379AEBC3A31}" dt="2022-05-02T14:05:06.286" v="6984" actId="20577"/>
        <pc:sldMkLst>
          <pc:docMk/>
          <pc:sldMk cId="4111408764" sldId="279"/>
        </pc:sldMkLst>
        <pc:spChg chg="del mod ord">
          <ac:chgData name="C C" userId="58c016da926720ee" providerId="LiveId" clId="{A850E4B7-99CD-44F4-B4C5-5379AEBC3A31}" dt="2022-05-02T12:59:26.510" v="6381" actId="700"/>
          <ac:spMkLst>
            <pc:docMk/>
            <pc:sldMk cId="4111408764" sldId="279"/>
            <ac:spMk id="2" creationId="{C6C91027-3495-49B7-BBE8-C30AB5766C20}"/>
          </ac:spMkLst>
        </pc:spChg>
        <pc:spChg chg="del mod ord">
          <ac:chgData name="C C" userId="58c016da926720ee" providerId="LiveId" clId="{A850E4B7-99CD-44F4-B4C5-5379AEBC3A31}" dt="2022-05-02T12:59:26.510" v="6381" actId="700"/>
          <ac:spMkLst>
            <pc:docMk/>
            <pc:sldMk cId="4111408764" sldId="279"/>
            <ac:spMk id="3" creationId="{418A8697-7F83-4869-81F4-12A09143F549}"/>
          </ac:spMkLst>
        </pc:spChg>
        <pc:spChg chg="del">
          <ac:chgData name="C C" userId="58c016da926720ee" providerId="LiveId" clId="{A850E4B7-99CD-44F4-B4C5-5379AEBC3A31}" dt="2022-05-02T12:59:26.510" v="6381" actId="700"/>
          <ac:spMkLst>
            <pc:docMk/>
            <pc:sldMk cId="4111408764" sldId="279"/>
            <ac:spMk id="4" creationId="{4D43ACD1-9186-4D67-8FF7-390D8208CF36}"/>
          </ac:spMkLst>
        </pc:spChg>
        <pc:spChg chg="add mod ord">
          <ac:chgData name="C C" userId="58c016da926720ee" providerId="LiveId" clId="{A850E4B7-99CD-44F4-B4C5-5379AEBC3A31}" dt="2022-05-02T13:00:07.434" v="6437" actId="700"/>
          <ac:spMkLst>
            <pc:docMk/>
            <pc:sldMk cId="4111408764" sldId="279"/>
            <ac:spMk id="5" creationId="{CC1B00C8-AF31-4D65-8862-06E052DB4DC8}"/>
          </ac:spMkLst>
        </pc:spChg>
        <pc:spChg chg="add del mod ord">
          <ac:chgData name="C C" userId="58c016da926720ee" providerId="LiveId" clId="{A850E4B7-99CD-44F4-B4C5-5379AEBC3A31}" dt="2022-05-02T13:00:13.835" v="6440" actId="22"/>
          <ac:spMkLst>
            <pc:docMk/>
            <pc:sldMk cId="4111408764" sldId="279"/>
            <ac:spMk id="6" creationId="{CEBABA45-7124-4732-B023-F5C1A74C3D8E}"/>
          </ac:spMkLst>
        </pc:spChg>
        <pc:spChg chg="add mod ord">
          <ac:chgData name="C C" userId="58c016da926720ee" providerId="LiveId" clId="{A850E4B7-99CD-44F4-B4C5-5379AEBC3A31}" dt="2022-05-02T14:05:06.286" v="6984" actId="20577"/>
          <ac:spMkLst>
            <pc:docMk/>
            <pc:sldMk cId="4111408764" sldId="279"/>
            <ac:spMk id="7" creationId="{3AA1473E-B5C0-46CA-B2A9-96982270B45F}"/>
          </ac:spMkLst>
        </pc:spChg>
        <pc:picChg chg="add mod ord">
          <ac:chgData name="C C" userId="58c016da926720ee" providerId="LiveId" clId="{A850E4B7-99CD-44F4-B4C5-5379AEBC3A31}" dt="2022-05-02T13:01:20.336" v="6448" actId="14100"/>
          <ac:picMkLst>
            <pc:docMk/>
            <pc:sldMk cId="4111408764" sldId="279"/>
            <ac:picMk id="9" creationId="{B698E40A-1C23-41BA-8630-B86D309C5A8A}"/>
          </ac:picMkLst>
        </pc:picChg>
        <pc:cxnChg chg="add mod">
          <ac:chgData name="C C" userId="58c016da926720ee" providerId="LiveId" clId="{A850E4B7-99CD-44F4-B4C5-5379AEBC3A31}" dt="2022-05-02T13:01:23.170" v="6449" actId="1076"/>
          <ac:cxnSpMkLst>
            <pc:docMk/>
            <pc:sldMk cId="4111408764" sldId="279"/>
            <ac:cxnSpMk id="11" creationId="{DB075069-F774-44B4-914B-6ACAB14480E9}"/>
          </ac:cxnSpMkLst>
        </pc:cxnChg>
      </pc:sldChg>
      <pc:sldChg chg="modSp add mod">
        <pc:chgData name="C C" userId="58c016da926720ee" providerId="LiveId" clId="{A850E4B7-99CD-44F4-B4C5-5379AEBC3A31}" dt="2022-05-02T12:59:16.764" v="6378" actId="14100"/>
        <pc:sldMkLst>
          <pc:docMk/>
          <pc:sldMk cId="3225576366" sldId="280"/>
        </pc:sldMkLst>
        <pc:spChg chg="mod">
          <ac:chgData name="C C" userId="58c016da926720ee" providerId="LiveId" clId="{A850E4B7-99CD-44F4-B4C5-5379AEBC3A31}" dt="2022-05-02T12:58:50.355" v="6356" actId="20577"/>
          <ac:spMkLst>
            <pc:docMk/>
            <pc:sldMk cId="3225576366" sldId="280"/>
            <ac:spMk id="5" creationId="{1A506B88-F6D4-490E-BADC-CA7CC016BB20}"/>
          </ac:spMkLst>
        </pc:spChg>
        <pc:spChg chg="mod">
          <ac:chgData name="C C" userId="58c016da926720ee" providerId="LiveId" clId="{A850E4B7-99CD-44F4-B4C5-5379AEBC3A31}" dt="2022-05-02T12:59:16.764" v="6378" actId="14100"/>
          <ac:spMkLst>
            <pc:docMk/>
            <pc:sldMk cId="3225576366" sldId="280"/>
            <ac:spMk id="6" creationId="{F42F9AC0-898F-4A0C-9F64-EA7A800337AF}"/>
          </ac:spMkLst>
        </pc:spChg>
      </pc:sldChg>
      <pc:sldChg chg="addSp delSp modSp new mod">
        <pc:chgData name="C C" userId="58c016da926720ee" providerId="LiveId" clId="{A850E4B7-99CD-44F4-B4C5-5379AEBC3A31}" dt="2022-05-02T13:29:42.969" v="6575" actId="14734"/>
        <pc:sldMkLst>
          <pc:docMk/>
          <pc:sldMk cId="2106003604" sldId="281"/>
        </pc:sldMkLst>
        <pc:spChg chg="mod">
          <ac:chgData name="C C" userId="58c016da926720ee" providerId="LiveId" clId="{A850E4B7-99CD-44F4-B4C5-5379AEBC3A31}" dt="2022-05-02T13:29:29.397" v="6574" actId="20577"/>
          <ac:spMkLst>
            <pc:docMk/>
            <pc:sldMk cId="2106003604" sldId="281"/>
            <ac:spMk id="2" creationId="{26083F89-2BCC-45D9-BC56-A2F475C71DB4}"/>
          </ac:spMkLst>
        </pc:spChg>
        <pc:spChg chg="del">
          <ac:chgData name="C C" userId="58c016da926720ee" providerId="LiveId" clId="{A850E4B7-99CD-44F4-B4C5-5379AEBC3A31}" dt="2022-05-02T13:25:31.437" v="6454" actId="478"/>
          <ac:spMkLst>
            <pc:docMk/>
            <pc:sldMk cId="2106003604" sldId="281"/>
            <ac:spMk id="3" creationId="{D0F77938-73D1-40A0-A6AB-2DB73989D576}"/>
          </ac:spMkLst>
        </pc:spChg>
        <pc:spChg chg="del mod">
          <ac:chgData name="C C" userId="58c016da926720ee" providerId="LiveId" clId="{A850E4B7-99CD-44F4-B4C5-5379AEBC3A31}" dt="2022-05-02T13:25:29.573" v="6453" actId="478"/>
          <ac:spMkLst>
            <pc:docMk/>
            <pc:sldMk cId="2106003604" sldId="281"/>
            <ac:spMk id="4" creationId="{B06DB269-1CD1-4344-82C1-58A2C70F74C9}"/>
          </ac:spMkLst>
        </pc:spChg>
        <pc:graphicFrameChg chg="add mod modGraphic">
          <ac:chgData name="C C" userId="58c016da926720ee" providerId="LiveId" clId="{A850E4B7-99CD-44F4-B4C5-5379AEBC3A31}" dt="2022-05-02T13:29:42.969" v="6575" actId="14734"/>
          <ac:graphicFrameMkLst>
            <pc:docMk/>
            <pc:sldMk cId="2106003604" sldId="281"/>
            <ac:graphicFrameMk id="5" creationId="{699C6084-5148-4AC2-A172-C137D767035C}"/>
          </ac:graphicFrameMkLst>
        </pc:graphicFrameChg>
      </pc:sldChg>
      <pc:sldChg chg="addSp delSp modSp add mod modClrScheme chgLayout">
        <pc:chgData name="C C" userId="58c016da926720ee" providerId="LiveId" clId="{A850E4B7-99CD-44F4-B4C5-5379AEBC3A31}" dt="2022-05-02T14:12:18.680" v="7451" actId="14100"/>
        <pc:sldMkLst>
          <pc:docMk/>
          <pc:sldMk cId="167197884" sldId="282"/>
        </pc:sldMkLst>
        <pc:spChg chg="add del mod">
          <ac:chgData name="C C" userId="58c016da926720ee" providerId="LiveId" clId="{A850E4B7-99CD-44F4-B4C5-5379AEBC3A31}" dt="2022-05-02T14:10:12.492" v="7243"/>
          <ac:spMkLst>
            <pc:docMk/>
            <pc:sldMk cId="167197884" sldId="282"/>
            <ac:spMk id="3" creationId="{CC0AC8E0-3A86-4ABC-84E1-FE63A3CB7CF8}"/>
          </ac:spMkLst>
        </pc:spChg>
        <pc:spChg chg="mod">
          <ac:chgData name="C C" userId="58c016da926720ee" providerId="LiveId" clId="{A850E4B7-99CD-44F4-B4C5-5379AEBC3A31}" dt="2022-05-02T14:10:22.403" v="7245" actId="26606"/>
          <ac:spMkLst>
            <pc:docMk/>
            <pc:sldMk cId="167197884" sldId="282"/>
            <ac:spMk id="4" creationId="{4AB3BC83-C526-45D4-A5F6-67626B640A27}"/>
          </ac:spMkLst>
        </pc:spChg>
        <pc:spChg chg="mod ord">
          <ac:chgData name="C C" userId="58c016da926720ee" providerId="LiveId" clId="{A850E4B7-99CD-44F4-B4C5-5379AEBC3A31}" dt="2022-05-02T14:12:12.486" v="7450" actId="20577"/>
          <ac:spMkLst>
            <pc:docMk/>
            <pc:sldMk cId="167197884" sldId="282"/>
            <ac:spMk id="6" creationId="{A58A253E-8DFB-44A1-8EDA-8D1EE0A03E9E}"/>
          </ac:spMkLst>
        </pc:spChg>
        <pc:picChg chg="del">
          <ac:chgData name="C C" userId="58c016da926720ee" providerId="LiveId" clId="{A850E4B7-99CD-44F4-B4C5-5379AEBC3A31}" dt="2022-05-02T14:07:48.169" v="6995" actId="478"/>
          <ac:picMkLst>
            <pc:docMk/>
            <pc:sldMk cId="167197884" sldId="282"/>
            <ac:picMk id="8" creationId="{C98FD3D6-DB0B-4186-B4FD-B334F914DAFA}"/>
          </ac:picMkLst>
        </pc:picChg>
        <pc:picChg chg="add mod">
          <ac:chgData name="C C" userId="58c016da926720ee" providerId="LiveId" clId="{A850E4B7-99CD-44F4-B4C5-5379AEBC3A31}" dt="2022-05-02T14:12:18.680" v="7451" actId="14100"/>
          <ac:picMkLst>
            <pc:docMk/>
            <pc:sldMk cId="167197884" sldId="282"/>
            <ac:picMk id="4098" creationId="{A822E33D-5ED2-4A87-8DA6-A0796CCDA6FD}"/>
          </ac:picMkLst>
        </pc:picChg>
      </pc:sldChg>
      <pc:sldChg chg="add del">
        <pc:chgData name="C C" userId="58c016da926720ee" providerId="LiveId" clId="{A850E4B7-99CD-44F4-B4C5-5379AEBC3A31}" dt="2022-05-02T13:30:50.760" v="6579"/>
        <pc:sldMkLst>
          <pc:docMk/>
          <pc:sldMk cId="2747157861" sldId="282"/>
        </pc:sldMkLst>
      </pc:sldChg>
      <pc:sldChg chg="addSp delSp modSp add del mod">
        <pc:chgData name="C C" userId="58c016da926720ee" providerId="LiveId" clId="{A850E4B7-99CD-44F4-B4C5-5379AEBC3A31}" dt="2022-05-02T13:31:09.823" v="6583" actId="47"/>
        <pc:sldMkLst>
          <pc:docMk/>
          <pc:sldMk cId="3188887884" sldId="282"/>
        </pc:sldMkLst>
        <pc:spChg chg="add del mod">
          <ac:chgData name="C C" userId="58c016da926720ee" providerId="LiveId" clId="{A850E4B7-99CD-44F4-B4C5-5379AEBC3A31}" dt="2022-05-02T13:31:07.100" v="6582" actId="478"/>
          <ac:spMkLst>
            <pc:docMk/>
            <pc:sldMk cId="3188887884" sldId="282"/>
            <ac:spMk id="5" creationId="{8491E26B-A21C-4D81-8C39-C84B6F7C0EC9}"/>
          </ac:spMkLst>
        </pc:spChg>
        <pc:picChg chg="del">
          <ac:chgData name="C C" userId="58c016da926720ee" providerId="LiveId" clId="{A850E4B7-99CD-44F4-B4C5-5379AEBC3A31}" dt="2022-05-02T13:30:57.663" v="6581" actId="478"/>
          <ac:picMkLst>
            <pc:docMk/>
            <pc:sldMk cId="3188887884" sldId="282"/>
            <ac:picMk id="6" creationId="{2335A701-3C6B-47FD-81F8-7D00D6242DF2}"/>
          </ac:picMkLst>
        </pc:picChg>
      </pc:sldChg>
      <pc:sldMasterChg chg="modSldLayout">
        <pc:chgData name="C C" userId="58c016da926720ee" providerId="LiveId" clId="{A850E4B7-99CD-44F4-B4C5-5379AEBC3A31}" dt="2022-05-02T07:34:13.293" v="1665" actId="14100"/>
        <pc:sldMasterMkLst>
          <pc:docMk/>
          <pc:sldMasterMk cId="0" sldId="2147483678"/>
        </pc:sldMasterMkLst>
        <pc:sldLayoutChg chg="addSp delSp modSp mod">
          <pc:chgData name="C C" userId="58c016da926720ee" providerId="LiveId" clId="{A850E4B7-99CD-44F4-B4C5-5379AEBC3A31}" dt="2022-05-02T07:34:13.293" v="1665" actId="14100"/>
          <pc:sldLayoutMkLst>
            <pc:docMk/>
            <pc:sldMasterMk cId="0" sldId="2147483678"/>
            <pc:sldLayoutMk cId="3350692271" sldId="2147483691"/>
          </pc:sldLayoutMkLst>
          <pc:spChg chg="del">
            <ac:chgData name="C C" userId="58c016da926720ee" providerId="LiveId" clId="{A850E4B7-99CD-44F4-B4C5-5379AEBC3A31}" dt="2022-05-02T07:33:58.473" v="1662" actId="21"/>
            <ac:spMkLst>
              <pc:docMk/>
              <pc:sldMasterMk cId="0" sldId="2147483678"/>
              <pc:sldLayoutMk cId="3350692271" sldId="2147483691"/>
              <ac:spMk id="4" creationId="{69DEDA81-3249-4889-9725-A5CFBA824343}"/>
            </ac:spMkLst>
          </pc:spChg>
          <pc:spChg chg="add mod">
            <ac:chgData name="C C" userId="58c016da926720ee" providerId="LiveId" clId="{A850E4B7-99CD-44F4-B4C5-5379AEBC3A31}" dt="2022-05-02T07:34:13.293" v="1665" actId="14100"/>
            <ac:spMkLst>
              <pc:docMk/>
              <pc:sldMasterMk cId="0" sldId="2147483678"/>
              <pc:sldLayoutMk cId="3350692271" sldId="2147483691"/>
              <ac:spMk id="5" creationId="{52044631-D074-4D34-935B-221AF18C15D5}"/>
            </ac:spMkLst>
          </pc:spChg>
        </pc:sldLayoutChg>
        <pc:sldLayoutChg chg="addSp delSp modSp mod">
          <pc:chgData name="C C" userId="58c016da926720ee" providerId="LiveId" clId="{A850E4B7-99CD-44F4-B4C5-5379AEBC3A31}" dt="2022-05-02T07:23:19.897" v="861" actId="1076"/>
          <pc:sldLayoutMkLst>
            <pc:docMk/>
            <pc:sldMasterMk cId="0" sldId="2147483678"/>
            <pc:sldLayoutMk cId="758949892" sldId="2147483692"/>
          </pc:sldLayoutMkLst>
          <pc:spChg chg="del">
            <ac:chgData name="C C" userId="58c016da926720ee" providerId="LiveId" clId="{A850E4B7-99CD-44F4-B4C5-5379AEBC3A31}" dt="2022-05-02T07:23:14.859" v="859" actId="478"/>
            <ac:spMkLst>
              <pc:docMk/>
              <pc:sldMasterMk cId="0" sldId="2147483678"/>
              <pc:sldLayoutMk cId="758949892" sldId="2147483692"/>
              <ac:spMk id="4" creationId="{69DEDA81-3249-4889-9725-A5CFBA824343}"/>
            </ac:spMkLst>
          </pc:spChg>
          <pc:spChg chg="add mod">
            <ac:chgData name="C C" userId="58c016da926720ee" providerId="LiveId" clId="{A850E4B7-99CD-44F4-B4C5-5379AEBC3A31}" dt="2022-05-02T07:23:19.897" v="861" actId="1076"/>
            <ac:spMkLst>
              <pc:docMk/>
              <pc:sldMasterMk cId="0" sldId="2147483678"/>
              <pc:sldLayoutMk cId="758949892" sldId="2147483692"/>
              <ac:spMk id="6" creationId="{4BBCC7F9-AB44-4D21-868C-EFD01BAFA0C6}"/>
            </ac:spMkLst>
          </pc:spChg>
        </pc:sldLayoutChg>
        <pc:sldLayoutChg chg="addSp modSp mod">
          <pc:chgData name="C C" userId="58c016da926720ee" providerId="LiveId" clId="{A850E4B7-99CD-44F4-B4C5-5379AEBC3A31}" dt="2022-05-02T07:15:47.285" v="432" actId="1076"/>
          <pc:sldLayoutMkLst>
            <pc:docMk/>
            <pc:sldMasterMk cId="0" sldId="2147483678"/>
            <pc:sldLayoutMk cId="1463649377" sldId="2147483694"/>
          </pc:sldLayoutMkLst>
          <pc:spChg chg="add mod ord">
            <ac:chgData name="C C" userId="58c016da926720ee" providerId="LiveId" clId="{A850E4B7-99CD-44F4-B4C5-5379AEBC3A31}" dt="2022-05-02T07:13:03.814" v="345" actId="167"/>
            <ac:spMkLst>
              <pc:docMk/>
              <pc:sldMasterMk cId="0" sldId="2147483678"/>
              <pc:sldLayoutMk cId="1463649377" sldId="2147483694"/>
              <ac:spMk id="10" creationId="{62C37DA0-2B82-42BC-B80C-4909DF2D1C44}"/>
            </ac:spMkLst>
          </pc:spChg>
          <pc:spChg chg="add mod">
            <ac:chgData name="C C" userId="58c016da926720ee" providerId="LiveId" clId="{A850E4B7-99CD-44F4-B4C5-5379AEBC3A31}" dt="2022-05-02T07:12:59.453" v="344" actId="571"/>
            <ac:spMkLst>
              <pc:docMk/>
              <pc:sldMasterMk cId="0" sldId="2147483678"/>
              <pc:sldLayoutMk cId="1463649377" sldId="2147483694"/>
              <ac:spMk id="11" creationId="{9F50199E-9701-4BC8-B04C-09DD51A76A53}"/>
            </ac:spMkLst>
          </pc:spChg>
          <pc:spChg chg="mod">
            <ac:chgData name="C C" userId="58c016da926720ee" providerId="LiveId" clId="{A850E4B7-99CD-44F4-B4C5-5379AEBC3A31}" dt="2022-05-02T07:15:47.285" v="432" actId="1076"/>
            <ac:spMkLst>
              <pc:docMk/>
              <pc:sldMasterMk cId="0" sldId="2147483678"/>
              <pc:sldLayoutMk cId="1463649377" sldId="2147483694"/>
              <ac:spMk id="45059" creationId="{00000000-0000-0000-0000-000000000000}"/>
            </ac:spMkLst>
          </pc:spChg>
          <pc:spChg chg="mod ord">
            <ac:chgData name="C C" userId="58c016da926720ee" providerId="LiveId" clId="{A850E4B7-99CD-44F4-B4C5-5379AEBC3A31}" dt="2022-05-02T07:14:15.988" v="360" actId="20577"/>
            <ac:spMkLst>
              <pc:docMk/>
              <pc:sldMasterMk cId="0" sldId="2147483678"/>
              <pc:sldLayoutMk cId="1463649377" sldId="2147483694"/>
              <ac:spMk id="45060" creationId="{00000000-0000-0000-0000-000000000000}"/>
            </ac:spMkLst>
          </pc:spChg>
        </pc:sldLayoutChg>
      </pc:sldMasterChg>
    </pc:docChg>
  </pc:docChgLst>
  <pc:docChgLst>
    <pc:chgData name="C C" userId="58c016da926720ee" providerId="LiveId" clId="{13D0603B-2F04-4991-8B59-3487B313B2ED}"/>
    <pc:docChg chg="undo custSel addSld delSld modSld sldOrd">
      <pc:chgData name="C C" userId="58c016da926720ee" providerId="LiveId" clId="{13D0603B-2F04-4991-8B59-3487B313B2ED}" dt="2021-04-22T08:42:37.919" v="4313" actId="313"/>
      <pc:docMkLst>
        <pc:docMk/>
      </pc:docMkLst>
      <pc:sldChg chg="modSp mod">
        <pc:chgData name="C C" userId="58c016da926720ee" providerId="LiveId" clId="{13D0603B-2F04-4991-8B59-3487B313B2ED}" dt="2021-04-22T08:23:07.817" v="4294" actId="6549"/>
        <pc:sldMkLst>
          <pc:docMk/>
          <pc:sldMk cId="4261216236" sldId="257"/>
        </pc:sldMkLst>
        <pc:spChg chg="mod">
          <ac:chgData name="C C" userId="58c016da926720ee" providerId="LiveId" clId="{13D0603B-2F04-4991-8B59-3487B313B2ED}" dt="2021-04-22T08:23:07.817" v="4294" actId="6549"/>
          <ac:spMkLst>
            <pc:docMk/>
            <pc:sldMk cId="4261216236" sldId="257"/>
            <ac:spMk id="3" creationId="{96AE1C7B-F796-49FB-82FD-B0737BCD281F}"/>
          </ac:spMkLst>
        </pc:spChg>
      </pc:sldChg>
      <pc:sldChg chg="modSp mod">
        <pc:chgData name="C C" userId="58c016da926720ee" providerId="LiveId" clId="{13D0603B-2F04-4991-8B59-3487B313B2ED}" dt="2021-04-22T08:23:12.614" v="4295"/>
        <pc:sldMkLst>
          <pc:docMk/>
          <pc:sldMk cId="4200578235" sldId="259"/>
        </pc:sldMkLst>
        <pc:spChg chg="mod">
          <ac:chgData name="C C" userId="58c016da926720ee" providerId="LiveId" clId="{13D0603B-2F04-4991-8B59-3487B313B2ED}" dt="2021-04-22T08:23:12.614" v="4295"/>
          <ac:spMkLst>
            <pc:docMk/>
            <pc:sldMk cId="4200578235" sldId="259"/>
            <ac:spMk id="2" creationId="{79D81823-D23E-434B-9A37-A10CA24EFD52}"/>
          </ac:spMkLst>
        </pc:spChg>
      </pc:sldChg>
      <pc:sldChg chg="modSp">
        <pc:chgData name="C C" userId="58c016da926720ee" providerId="LiveId" clId="{13D0603B-2F04-4991-8B59-3487B313B2ED}" dt="2021-04-21T17:38:41.720" v="4230" actId="20577"/>
        <pc:sldMkLst>
          <pc:docMk/>
          <pc:sldMk cId="1077034471" sldId="260"/>
        </pc:sldMkLst>
        <pc:spChg chg="mod">
          <ac:chgData name="C C" userId="58c016da926720ee" providerId="LiveId" clId="{13D0603B-2F04-4991-8B59-3487B313B2ED}" dt="2021-04-21T17:38:41.720" v="4230" actId="20577"/>
          <ac:spMkLst>
            <pc:docMk/>
            <pc:sldMk cId="1077034471" sldId="260"/>
            <ac:spMk id="2" creationId="{C7D29708-82E9-44EF-AD15-91EB4DEC6FCE}"/>
          </ac:spMkLst>
        </pc:spChg>
      </pc:sldChg>
      <pc:sldChg chg="modSp mod">
        <pc:chgData name="C C" userId="58c016da926720ee" providerId="LiveId" clId="{13D0603B-2F04-4991-8B59-3487B313B2ED}" dt="2021-04-21T17:33:07.594" v="3670" actId="20577"/>
        <pc:sldMkLst>
          <pc:docMk/>
          <pc:sldMk cId="1362035237" sldId="262"/>
        </pc:sldMkLst>
        <pc:spChg chg="mod">
          <ac:chgData name="C C" userId="58c016da926720ee" providerId="LiveId" clId="{13D0603B-2F04-4991-8B59-3487B313B2ED}" dt="2021-04-21T13:20:46.321" v="1706" actId="313"/>
          <ac:spMkLst>
            <pc:docMk/>
            <pc:sldMk cId="1362035237" sldId="262"/>
            <ac:spMk id="2" creationId="{C7D29708-82E9-44EF-AD15-91EB4DEC6FCE}"/>
          </ac:spMkLst>
        </pc:spChg>
        <pc:spChg chg="mod">
          <ac:chgData name="C C" userId="58c016da926720ee" providerId="LiveId" clId="{13D0603B-2F04-4991-8B59-3487B313B2ED}" dt="2021-04-21T17:33:07.594" v="3670" actId="20577"/>
          <ac:spMkLst>
            <pc:docMk/>
            <pc:sldMk cId="1362035237" sldId="262"/>
            <ac:spMk id="3" creationId="{5610A62B-C210-4117-978F-3DEC8861525C}"/>
          </ac:spMkLst>
        </pc:spChg>
      </pc:sldChg>
      <pc:sldChg chg="modSp">
        <pc:chgData name="C C" userId="58c016da926720ee" providerId="LiveId" clId="{13D0603B-2F04-4991-8B59-3487B313B2ED}" dt="2021-04-21T17:38:20.565" v="4222"/>
        <pc:sldMkLst>
          <pc:docMk/>
          <pc:sldMk cId="3140179701" sldId="263"/>
        </pc:sldMkLst>
        <pc:spChg chg="mod">
          <ac:chgData name="C C" userId="58c016da926720ee" providerId="LiveId" clId="{13D0603B-2F04-4991-8B59-3487B313B2ED}" dt="2021-04-21T17:38:20.565" v="4222"/>
          <ac:spMkLst>
            <pc:docMk/>
            <pc:sldMk cId="3140179701" sldId="263"/>
            <ac:spMk id="6" creationId="{8E46395C-2DF5-499E-9890-3F33F8948507}"/>
          </ac:spMkLst>
        </pc:spChg>
      </pc:sldChg>
      <pc:sldChg chg="modSp mod">
        <pc:chgData name="C C" userId="58c016da926720ee" providerId="LiveId" clId="{13D0603B-2F04-4991-8B59-3487B313B2ED}" dt="2021-04-22T08:27:48.410" v="4297" actId="20577"/>
        <pc:sldMkLst>
          <pc:docMk/>
          <pc:sldMk cId="2943619163" sldId="264"/>
        </pc:sldMkLst>
        <pc:spChg chg="mod">
          <ac:chgData name="C C" userId="58c016da926720ee" providerId="LiveId" clId="{13D0603B-2F04-4991-8B59-3487B313B2ED}" dt="2021-04-21T17:38:22.299" v="4223"/>
          <ac:spMkLst>
            <pc:docMk/>
            <pc:sldMk cId="2943619163" sldId="264"/>
            <ac:spMk id="6" creationId="{8E46395C-2DF5-499E-9890-3F33F8948507}"/>
          </ac:spMkLst>
        </pc:spChg>
        <pc:spChg chg="mod">
          <ac:chgData name="C C" userId="58c016da926720ee" providerId="LiveId" clId="{13D0603B-2F04-4991-8B59-3487B313B2ED}" dt="2021-04-22T08:27:48.410" v="4297" actId="20577"/>
          <ac:spMkLst>
            <pc:docMk/>
            <pc:sldMk cId="2943619163" sldId="264"/>
            <ac:spMk id="7" creationId="{36FE0F06-6A48-44B5-BBB3-7076F5A1BBAD}"/>
          </ac:spMkLst>
        </pc:spChg>
      </pc:sldChg>
      <pc:sldChg chg="addSp delSp modSp del mod modClrScheme chgLayout">
        <pc:chgData name="C C" userId="58c016da926720ee" providerId="LiveId" clId="{13D0603B-2F04-4991-8B59-3487B313B2ED}" dt="2021-04-21T13:12:06.435" v="1039" actId="47"/>
        <pc:sldMkLst>
          <pc:docMk/>
          <pc:sldMk cId="3392102925" sldId="265"/>
        </pc:sldMkLst>
        <pc:spChg chg="mod ord">
          <ac:chgData name="C C" userId="58c016da926720ee" providerId="LiveId" clId="{13D0603B-2F04-4991-8B59-3487B313B2ED}" dt="2021-04-21T13:12:03.799" v="1038" actId="700"/>
          <ac:spMkLst>
            <pc:docMk/>
            <pc:sldMk cId="3392102925" sldId="265"/>
            <ac:spMk id="2" creationId="{FB7E241F-C5EA-496A-8183-53761FE262FD}"/>
          </ac:spMkLst>
        </pc:spChg>
        <pc:spChg chg="add del mod ord">
          <ac:chgData name="C C" userId="58c016da926720ee" providerId="LiveId" clId="{13D0603B-2F04-4991-8B59-3487B313B2ED}" dt="2021-04-21T13:12:03.799" v="1038" actId="700"/>
          <ac:spMkLst>
            <pc:docMk/>
            <pc:sldMk cId="3392102925" sldId="265"/>
            <ac:spMk id="3" creationId="{51C231B8-C009-48E1-B11D-7AE2D139FADB}"/>
          </ac:spMkLst>
        </pc:spChg>
        <pc:spChg chg="del">
          <ac:chgData name="C C" userId="58c016da926720ee" providerId="LiveId" clId="{13D0603B-2F04-4991-8B59-3487B313B2ED}" dt="2021-04-21T13:05:48.126" v="983" actId="700"/>
          <ac:spMkLst>
            <pc:docMk/>
            <pc:sldMk cId="3392102925" sldId="265"/>
            <ac:spMk id="4" creationId="{615FCE5C-4685-4DA2-A3D5-67B810643889}"/>
          </ac:spMkLst>
        </pc:spChg>
        <pc:spChg chg="add del mod ord">
          <ac:chgData name="C C" userId="58c016da926720ee" providerId="LiveId" clId="{13D0603B-2F04-4991-8B59-3487B313B2ED}" dt="2021-04-21T13:12:03.799" v="1038" actId="700"/>
          <ac:spMkLst>
            <pc:docMk/>
            <pc:sldMk cId="3392102925" sldId="265"/>
            <ac:spMk id="5" creationId="{5BD76037-7F06-4C0F-A702-8CDEF5BDF4C2}"/>
          </ac:spMkLst>
        </pc:spChg>
        <pc:spChg chg="add del mod ord">
          <ac:chgData name="C C" userId="58c016da926720ee" providerId="LiveId" clId="{13D0603B-2F04-4991-8B59-3487B313B2ED}" dt="2021-04-21T13:12:03.799" v="1038" actId="700"/>
          <ac:spMkLst>
            <pc:docMk/>
            <pc:sldMk cId="3392102925" sldId="265"/>
            <ac:spMk id="6" creationId="{FAD6EB27-2309-4347-8142-F9985CCBF37B}"/>
          </ac:spMkLst>
        </pc:spChg>
      </pc:sldChg>
      <pc:sldChg chg="addSp delSp modSp new mod">
        <pc:chgData name="C C" userId="58c016da926720ee" providerId="LiveId" clId="{13D0603B-2F04-4991-8B59-3487B313B2ED}" dt="2021-04-21T17:38:15.870" v="4221"/>
        <pc:sldMkLst>
          <pc:docMk/>
          <pc:sldMk cId="1319193990" sldId="266"/>
        </pc:sldMkLst>
        <pc:spChg chg="mod">
          <ac:chgData name="C C" userId="58c016da926720ee" providerId="LiveId" clId="{13D0603B-2F04-4991-8B59-3487B313B2ED}" dt="2021-04-21T17:38:15.870" v="4221"/>
          <ac:spMkLst>
            <pc:docMk/>
            <pc:sldMk cId="1319193990" sldId="266"/>
            <ac:spMk id="2" creationId="{EFB53B1D-279F-4BF0-A8F1-F77F158820D0}"/>
          </ac:spMkLst>
        </pc:spChg>
        <pc:spChg chg="mod">
          <ac:chgData name="C C" userId="58c016da926720ee" providerId="LiveId" clId="{13D0603B-2F04-4991-8B59-3487B313B2ED}" dt="2021-04-21T12:55:42.563" v="508" actId="20577"/>
          <ac:spMkLst>
            <pc:docMk/>
            <pc:sldMk cId="1319193990" sldId="266"/>
            <ac:spMk id="3" creationId="{7DA793D8-E38E-48CB-AE1B-D33A783F9713}"/>
          </ac:spMkLst>
        </pc:spChg>
        <pc:spChg chg="del">
          <ac:chgData name="C C" userId="58c016da926720ee" providerId="LiveId" clId="{13D0603B-2F04-4991-8B59-3487B313B2ED}" dt="2021-04-21T12:50:09.438" v="83"/>
          <ac:spMkLst>
            <pc:docMk/>
            <pc:sldMk cId="1319193990" sldId="266"/>
            <ac:spMk id="4" creationId="{BC5B58EA-57DE-415D-945B-80C0F3597A00}"/>
          </ac:spMkLst>
        </pc:spChg>
        <pc:spChg chg="add del mod">
          <ac:chgData name="C C" userId="58c016da926720ee" providerId="LiveId" clId="{13D0603B-2F04-4991-8B59-3487B313B2ED}" dt="2021-04-21T13:09:07.486" v="990" actId="478"/>
          <ac:spMkLst>
            <pc:docMk/>
            <pc:sldMk cId="1319193990" sldId="266"/>
            <ac:spMk id="5" creationId="{FFAB2F16-7773-4FB7-8770-8DCD160277BB}"/>
          </ac:spMkLst>
        </pc:spChg>
        <pc:spChg chg="add del mod">
          <ac:chgData name="C C" userId="58c016da926720ee" providerId="LiveId" clId="{13D0603B-2F04-4991-8B59-3487B313B2ED}" dt="2021-04-21T13:12:03.467" v="1036" actId="478"/>
          <ac:spMkLst>
            <pc:docMk/>
            <pc:sldMk cId="1319193990" sldId="266"/>
            <ac:spMk id="7" creationId="{1F7A3D76-5968-4E8B-BD4D-676D0388DC14}"/>
          </ac:spMkLst>
        </pc:spChg>
        <pc:spChg chg="add del mod">
          <ac:chgData name="C C" userId="58c016da926720ee" providerId="LiveId" clId="{13D0603B-2F04-4991-8B59-3487B313B2ED}" dt="2021-04-21T13:12:02.509" v="1030" actId="21"/>
          <ac:spMkLst>
            <pc:docMk/>
            <pc:sldMk cId="1319193990" sldId="266"/>
            <ac:spMk id="10" creationId="{B08D9EE1-06CF-4E4D-8EF4-D92A08389E57}"/>
          </ac:spMkLst>
        </pc:spChg>
        <pc:picChg chg="add del mod">
          <ac:chgData name="C C" userId="58c016da926720ee" providerId="LiveId" clId="{13D0603B-2F04-4991-8B59-3487B313B2ED}" dt="2021-04-21T13:09:07.823" v="991"/>
          <ac:picMkLst>
            <pc:docMk/>
            <pc:sldMk cId="1319193990" sldId="266"/>
            <ac:picMk id="6" creationId="{A750A12D-B5AA-4243-8224-EBF3F93A2E82}"/>
          </ac:picMkLst>
        </pc:picChg>
        <pc:picChg chg="add del mod">
          <ac:chgData name="C C" userId="58c016da926720ee" providerId="LiveId" clId="{13D0603B-2F04-4991-8B59-3487B313B2ED}" dt="2021-04-21T13:12:03.306" v="1035"/>
          <ac:picMkLst>
            <pc:docMk/>
            <pc:sldMk cId="1319193990" sldId="266"/>
            <ac:picMk id="9" creationId="{08181F71-AE64-4014-8224-8727E7E4747B}"/>
          </ac:picMkLst>
        </pc:picChg>
        <pc:picChg chg="add del mod">
          <ac:chgData name="C C" userId="58c016da926720ee" providerId="LiveId" clId="{13D0603B-2F04-4991-8B59-3487B313B2ED}" dt="2021-04-21T13:12:03.467" v="1036" actId="478"/>
          <ac:picMkLst>
            <pc:docMk/>
            <pc:sldMk cId="1319193990" sldId="266"/>
            <ac:picMk id="1026" creationId="{5644FAA5-673F-424D-AECF-3D1B9BE69C9C}"/>
          </ac:picMkLst>
        </pc:picChg>
      </pc:sldChg>
      <pc:sldChg chg="addSp delSp modSp new mod ord modNotesTx">
        <pc:chgData name="C C" userId="58c016da926720ee" providerId="LiveId" clId="{13D0603B-2F04-4991-8B59-3487B313B2ED}" dt="2021-04-22T08:42:37.919" v="4313" actId="313"/>
        <pc:sldMkLst>
          <pc:docMk/>
          <pc:sldMk cId="4275523022" sldId="267"/>
        </pc:sldMkLst>
        <pc:spChg chg="mod">
          <ac:chgData name="C C" userId="58c016da926720ee" providerId="LiveId" clId="{13D0603B-2F04-4991-8B59-3487B313B2ED}" dt="2021-04-21T12:53:50.014" v="297" actId="20577"/>
          <ac:spMkLst>
            <pc:docMk/>
            <pc:sldMk cId="4275523022" sldId="267"/>
            <ac:spMk id="2" creationId="{91F2361B-01ED-41C6-A0E7-B4FA68C4762D}"/>
          </ac:spMkLst>
        </pc:spChg>
        <pc:spChg chg="mod">
          <ac:chgData name="C C" userId="58c016da926720ee" providerId="LiveId" clId="{13D0603B-2F04-4991-8B59-3487B313B2ED}" dt="2021-04-22T08:42:37.919" v="4313" actId="313"/>
          <ac:spMkLst>
            <pc:docMk/>
            <pc:sldMk cId="4275523022" sldId="267"/>
            <ac:spMk id="3" creationId="{E5DE5329-0CF9-49DF-AA8F-1D3955B11AF2}"/>
          </ac:spMkLst>
        </pc:spChg>
        <pc:spChg chg="del">
          <ac:chgData name="C C" userId="58c016da926720ee" providerId="LiveId" clId="{13D0603B-2F04-4991-8B59-3487B313B2ED}" dt="2021-04-21T13:05:08.539" v="966" actId="22"/>
          <ac:spMkLst>
            <pc:docMk/>
            <pc:sldMk cId="4275523022" sldId="267"/>
            <ac:spMk id="4" creationId="{1B83438A-3C1F-40B3-9E57-8550D24091DE}"/>
          </ac:spMkLst>
        </pc:spChg>
        <pc:spChg chg="add del mod">
          <ac:chgData name="C C" userId="58c016da926720ee" providerId="LiveId" clId="{13D0603B-2F04-4991-8B59-3487B313B2ED}" dt="2021-04-21T13:12:03.626" v="1037" actId="21"/>
          <ac:spMkLst>
            <pc:docMk/>
            <pc:sldMk cId="4275523022" sldId="267"/>
            <ac:spMk id="8" creationId="{2DA3A585-3A46-4260-A6D2-F9DB870ED980}"/>
          </ac:spMkLst>
        </pc:spChg>
        <pc:picChg chg="add del mod ord">
          <ac:chgData name="C C" userId="58c016da926720ee" providerId="LiveId" clId="{13D0603B-2F04-4991-8B59-3487B313B2ED}" dt="2021-04-21T13:12:03.626" v="1037" actId="21"/>
          <ac:picMkLst>
            <pc:docMk/>
            <pc:sldMk cId="4275523022" sldId="267"/>
            <ac:picMk id="6" creationId="{2413C768-6851-4952-96ED-3FAAD6FA83F7}"/>
          </ac:picMkLst>
        </pc:picChg>
      </pc:sldChg>
      <pc:sldChg chg="addSp delSp modSp new mod ord modClrScheme chgLayout modNotesTx">
        <pc:chgData name="C C" userId="58c016da926720ee" providerId="LiveId" clId="{13D0603B-2F04-4991-8B59-3487B313B2ED}" dt="2021-04-21T17:38:38.908" v="4229" actId="20577"/>
        <pc:sldMkLst>
          <pc:docMk/>
          <pc:sldMk cId="301601336" sldId="268"/>
        </pc:sldMkLst>
        <pc:spChg chg="del">
          <ac:chgData name="C C" userId="58c016da926720ee" providerId="LiveId" clId="{13D0603B-2F04-4991-8B59-3487B313B2ED}" dt="2021-04-21T12:57:29.188" v="512" actId="700"/>
          <ac:spMkLst>
            <pc:docMk/>
            <pc:sldMk cId="301601336" sldId="268"/>
            <ac:spMk id="2" creationId="{757E1893-FDFB-407C-8254-B8AB283C6E9F}"/>
          </ac:spMkLst>
        </pc:spChg>
        <pc:spChg chg="del">
          <ac:chgData name="C C" userId="58c016da926720ee" providerId="LiveId" clId="{13D0603B-2F04-4991-8B59-3487B313B2ED}" dt="2021-04-21T12:57:29.188" v="512" actId="700"/>
          <ac:spMkLst>
            <pc:docMk/>
            <pc:sldMk cId="301601336" sldId="268"/>
            <ac:spMk id="3" creationId="{26D4036E-6024-4C3B-BAB2-F0BDF71B51A1}"/>
          </ac:spMkLst>
        </pc:spChg>
        <pc:spChg chg="add del mod ord">
          <ac:chgData name="C C" userId="58c016da926720ee" providerId="LiveId" clId="{13D0603B-2F04-4991-8B59-3487B313B2ED}" dt="2021-04-21T12:57:31.495" v="513" actId="700"/>
          <ac:spMkLst>
            <pc:docMk/>
            <pc:sldMk cId="301601336" sldId="268"/>
            <ac:spMk id="4" creationId="{E2CD2924-7F10-4E22-8768-B1D7DE70771F}"/>
          </ac:spMkLst>
        </pc:spChg>
        <pc:spChg chg="add del mod ord">
          <ac:chgData name="C C" userId="58c016da926720ee" providerId="LiveId" clId="{13D0603B-2F04-4991-8B59-3487B313B2ED}" dt="2021-04-21T12:57:31.495" v="513" actId="700"/>
          <ac:spMkLst>
            <pc:docMk/>
            <pc:sldMk cId="301601336" sldId="268"/>
            <ac:spMk id="5" creationId="{1D004D71-72FC-4A7C-89E4-1884077EC0A5}"/>
          </ac:spMkLst>
        </pc:spChg>
        <pc:spChg chg="add del mod ord">
          <ac:chgData name="C C" userId="58c016da926720ee" providerId="LiveId" clId="{13D0603B-2F04-4991-8B59-3487B313B2ED}" dt="2021-04-21T12:58:04.331" v="514" actId="700"/>
          <ac:spMkLst>
            <pc:docMk/>
            <pc:sldMk cId="301601336" sldId="268"/>
            <ac:spMk id="6" creationId="{24179609-FAD2-4248-A766-7F9E56BD15F1}"/>
          </ac:spMkLst>
        </pc:spChg>
        <pc:spChg chg="add del mod ord">
          <ac:chgData name="C C" userId="58c016da926720ee" providerId="LiveId" clId="{13D0603B-2F04-4991-8B59-3487B313B2ED}" dt="2021-04-21T12:58:04.331" v="514" actId="700"/>
          <ac:spMkLst>
            <pc:docMk/>
            <pc:sldMk cId="301601336" sldId="268"/>
            <ac:spMk id="7" creationId="{3FE9AB19-6603-46FE-95BC-1413EA390E9F}"/>
          </ac:spMkLst>
        </pc:spChg>
        <pc:spChg chg="add mod ord">
          <ac:chgData name="C C" userId="58c016da926720ee" providerId="LiveId" clId="{13D0603B-2F04-4991-8B59-3487B313B2ED}" dt="2021-04-21T13:54:20.967" v="2249" actId="700"/>
          <ac:spMkLst>
            <pc:docMk/>
            <pc:sldMk cId="301601336" sldId="268"/>
            <ac:spMk id="8" creationId="{30CC0EEB-5297-4B38-A232-9075388B9D7B}"/>
          </ac:spMkLst>
        </pc:spChg>
        <pc:spChg chg="add del mod ord">
          <ac:chgData name="C C" userId="58c016da926720ee" providerId="LiveId" clId="{13D0603B-2F04-4991-8B59-3487B313B2ED}" dt="2021-04-21T13:52:32.065" v="2227" actId="700"/>
          <ac:spMkLst>
            <pc:docMk/>
            <pc:sldMk cId="301601336" sldId="268"/>
            <ac:spMk id="9" creationId="{F2E1302B-0298-4BDD-8674-FCCA743DC68E}"/>
          </ac:spMkLst>
        </pc:spChg>
        <pc:spChg chg="add del mod ord">
          <ac:chgData name="C C" userId="58c016da926720ee" providerId="LiveId" clId="{13D0603B-2F04-4991-8B59-3487B313B2ED}" dt="2021-04-21T13:52:32.065" v="2227" actId="700"/>
          <ac:spMkLst>
            <pc:docMk/>
            <pc:sldMk cId="301601336" sldId="268"/>
            <ac:spMk id="10" creationId="{BF5A6468-5421-475F-B139-D016F2F4FE31}"/>
          </ac:spMkLst>
        </pc:spChg>
        <pc:spChg chg="add del mod ord">
          <ac:chgData name="C C" userId="58c016da926720ee" providerId="LiveId" clId="{13D0603B-2F04-4991-8B59-3487B313B2ED}" dt="2021-04-21T13:52:37.174" v="2229" actId="21"/>
          <ac:spMkLst>
            <pc:docMk/>
            <pc:sldMk cId="301601336" sldId="268"/>
            <ac:spMk id="11" creationId="{A1178E5F-69D2-485D-B752-C9BB43733018}"/>
          </ac:spMkLst>
        </pc:spChg>
        <pc:spChg chg="add del mod ord">
          <ac:chgData name="C C" userId="58c016da926720ee" providerId="LiveId" clId="{13D0603B-2F04-4991-8B59-3487B313B2ED}" dt="2021-04-21T13:54:17.687" v="2248" actId="700"/>
          <ac:spMkLst>
            <pc:docMk/>
            <pc:sldMk cId="301601336" sldId="268"/>
            <ac:spMk id="12" creationId="{9FD8AA36-3022-49AF-B1AE-6F435E7BEE4A}"/>
          </ac:spMkLst>
        </pc:spChg>
        <pc:spChg chg="add del mod">
          <ac:chgData name="C C" userId="58c016da926720ee" providerId="LiveId" clId="{13D0603B-2F04-4991-8B59-3487B313B2ED}" dt="2021-04-21T13:53:03.895" v="2239" actId="700"/>
          <ac:spMkLst>
            <pc:docMk/>
            <pc:sldMk cId="301601336" sldId="268"/>
            <ac:spMk id="13" creationId="{21D13C9E-98AA-4458-AA85-920F1A8C5019}"/>
          </ac:spMkLst>
        </pc:spChg>
        <pc:spChg chg="add del mod ord">
          <ac:chgData name="C C" userId="58c016da926720ee" providerId="LiveId" clId="{13D0603B-2F04-4991-8B59-3487B313B2ED}" dt="2021-04-21T13:54:20.967" v="2249" actId="700"/>
          <ac:spMkLst>
            <pc:docMk/>
            <pc:sldMk cId="301601336" sldId="268"/>
            <ac:spMk id="15" creationId="{0CA8D6EB-2525-4D6E-B440-DA1F16D88B4E}"/>
          </ac:spMkLst>
        </pc:spChg>
        <pc:spChg chg="add mod ord">
          <ac:chgData name="C C" userId="58c016da926720ee" providerId="LiveId" clId="{13D0603B-2F04-4991-8B59-3487B313B2ED}" dt="2021-04-21T17:38:38.908" v="4229" actId="20577"/>
          <ac:spMkLst>
            <pc:docMk/>
            <pc:sldMk cId="301601336" sldId="268"/>
            <ac:spMk id="16" creationId="{2C5931D7-3AB7-4C23-8950-11FDE5BE3172}"/>
          </ac:spMkLst>
        </pc:spChg>
        <pc:spChg chg="add del mod ord">
          <ac:chgData name="C C" userId="58c016da926720ee" providerId="LiveId" clId="{13D0603B-2F04-4991-8B59-3487B313B2ED}" dt="2021-04-21T14:29:26.216" v="2469"/>
          <ac:spMkLst>
            <pc:docMk/>
            <pc:sldMk cId="301601336" sldId="268"/>
            <ac:spMk id="17" creationId="{104BF6D1-89E8-42EB-9DB1-9C08B4298814}"/>
          </ac:spMkLst>
        </pc:spChg>
        <pc:spChg chg="add del mod">
          <ac:chgData name="C C" userId="58c016da926720ee" providerId="LiveId" clId="{13D0603B-2F04-4991-8B59-3487B313B2ED}" dt="2021-04-21T14:32:27.228" v="2471"/>
          <ac:spMkLst>
            <pc:docMk/>
            <pc:sldMk cId="301601336" sldId="268"/>
            <ac:spMk id="18" creationId="{28816E2F-D074-442E-8156-5297E1B3BE08}"/>
          </ac:spMkLst>
        </pc:spChg>
        <pc:spChg chg="add del mod">
          <ac:chgData name="C C" userId="58c016da926720ee" providerId="LiveId" clId="{13D0603B-2F04-4991-8B59-3487B313B2ED}" dt="2021-04-21T14:33:38.508" v="2473"/>
          <ac:spMkLst>
            <pc:docMk/>
            <pc:sldMk cId="301601336" sldId="268"/>
            <ac:spMk id="19" creationId="{BC4AB1D1-F10B-4E23-8F9A-BF287CC9D4B0}"/>
          </ac:spMkLst>
        </pc:spChg>
        <pc:picChg chg="add del mod">
          <ac:chgData name="C C" userId="58c016da926720ee" providerId="LiveId" clId="{13D0603B-2F04-4991-8B59-3487B313B2ED}" dt="2021-04-21T13:53:00.666" v="2238" actId="478"/>
          <ac:picMkLst>
            <pc:docMk/>
            <pc:sldMk cId="301601336" sldId="268"/>
            <ac:picMk id="14" creationId="{26CFFFA5-E911-4726-8FC7-B9505EA56D65}"/>
          </ac:picMkLst>
        </pc:picChg>
        <pc:picChg chg="add del mod">
          <ac:chgData name="C C" userId="58c016da926720ee" providerId="LiveId" clId="{13D0603B-2F04-4991-8B59-3487B313B2ED}" dt="2021-04-21T14:29:22.841" v="2468"/>
          <ac:picMkLst>
            <pc:docMk/>
            <pc:sldMk cId="301601336" sldId="268"/>
            <ac:picMk id="21" creationId="{18AEEC91-A3AF-4AA3-BA9A-030D1C1B60CD}"/>
          </ac:picMkLst>
        </pc:picChg>
        <pc:picChg chg="add del">
          <ac:chgData name="C C" userId="58c016da926720ee" providerId="LiveId" clId="{13D0603B-2F04-4991-8B59-3487B313B2ED}" dt="2021-04-21T13:52:37.174" v="2229" actId="21"/>
          <ac:picMkLst>
            <pc:docMk/>
            <pc:sldMk cId="301601336" sldId="268"/>
            <ac:picMk id="4098" creationId="{F30CB411-60B7-4144-9220-53500FCDE783}"/>
          </ac:picMkLst>
        </pc:picChg>
        <pc:picChg chg="add del mod">
          <ac:chgData name="C C" userId="58c016da926720ee" providerId="LiveId" clId="{13D0603B-2F04-4991-8B59-3487B313B2ED}" dt="2021-04-21T13:54:11.245" v="2245"/>
          <ac:picMkLst>
            <pc:docMk/>
            <pc:sldMk cId="301601336" sldId="268"/>
            <ac:picMk id="4100" creationId="{F966A254-95AE-44F6-8F08-3FE18B9246AE}"/>
          </ac:picMkLst>
        </pc:picChg>
        <pc:picChg chg="add del">
          <ac:chgData name="C C" userId="58c016da926720ee" providerId="LiveId" clId="{13D0603B-2F04-4991-8B59-3487B313B2ED}" dt="2021-04-21T13:57:21.066" v="2251"/>
          <ac:picMkLst>
            <pc:docMk/>
            <pc:sldMk cId="301601336" sldId="268"/>
            <ac:picMk id="4102" creationId="{0F1FFAC0-B24A-4EB6-B6FC-1A6299D0F3EB}"/>
          </ac:picMkLst>
        </pc:picChg>
        <pc:picChg chg="add del mod">
          <ac:chgData name="C C" userId="58c016da926720ee" providerId="LiveId" clId="{13D0603B-2F04-4991-8B59-3487B313B2ED}" dt="2021-04-21T14:29:29.254" v="2470" actId="478"/>
          <ac:picMkLst>
            <pc:docMk/>
            <pc:sldMk cId="301601336" sldId="268"/>
            <ac:picMk id="4104" creationId="{5A1A2E55-C680-47EE-9645-59A8A03AB410}"/>
          </ac:picMkLst>
        </pc:picChg>
        <pc:picChg chg="add del mod">
          <ac:chgData name="C C" userId="58c016da926720ee" providerId="LiveId" clId="{13D0603B-2F04-4991-8B59-3487B313B2ED}" dt="2021-04-21T14:32:30.364" v="2472" actId="478"/>
          <ac:picMkLst>
            <pc:docMk/>
            <pc:sldMk cId="301601336" sldId="268"/>
            <ac:picMk id="4106" creationId="{271FF3EB-0938-408E-AB19-A35E615E20C0}"/>
          </ac:picMkLst>
        </pc:picChg>
        <pc:picChg chg="add mod">
          <ac:chgData name="C C" userId="58c016da926720ee" providerId="LiveId" clId="{13D0603B-2F04-4991-8B59-3487B313B2ED}" dt="2021-04-21T14:33:38.508" v="2473"/>
          <ac:picMkLst>
            <pc:docMk/>
            <pc:sldMk cId="301601336" sldId="268"/>
            <ac:picMk id="4108" creationId="{38BA9B61-2C2B-4FB6-8FAC-013150C651D6}"/>
          </ac:picMkLst>
        </pc:picChg>
      </pc:sldChg>
      <pc:sldChg chg="addSp delSp modSp new mod ord">
        <pc:chgData name="C C" userId="58c016da926720ee" providerId="LiveId" clId="{13D0603B-2F04-4991-8B59-3487B313B2ED}" dt="2021-04-21T13:43:51.686" v="1932"/>
        <pc:sldMkLst>
          <pc:docMk/>
          <pc:sldMk cId="2923364697" sldId="269"/>
        </pc:sldMkLst>
        <pc:spChg chg="mod">
          <ac:chgData name="C C" userId="58c016da926720ee" providerId="LiveId" clId="{13D0603B-2F04-4991-8B59-3487B313B2ED}" dt="2021-04-21T12:59:42.436" v="600" actId="5793"/>
          <ac:spMkLst>
            <pc:docMk/>
            <pc:sldMk cId="2923364697" sldId="269"/>
            <ac:spMk id="2" creationId="{A3CA9F96-290E-4831-B089-51ED0EBD9C18}"/>
          </ac:spMkLst>
        </pc:spChg>
        <pc:spChg chg="del">
          <ac:chgData name="C C" userId="58c016da926720ee" providerId="LiveId" clId="{13D0603B-2F04-4991-8B59-3487B313B2ED}" dt="2021-04-21T13:22:59.624" v="1728" actId="478"/>
          <ac:spMkLst>
            <pc:docMk/>
            <pc:sldMk cId="2923364697" sldId="269"/>
            <ac:spMk id="3" creationId="{D1FDFBE3-1EA7-463D-A17B-4B25D1C5D54F}"/>
          </ac:spMkLst>
        </pc:spChg>
        <pc:spChg chg="del">
          <ac:chgData name="C C" userId="58c016da926720ee" providerId="LiveId" clId="{13D0603B-2F04-4991-8B59-3487B313B2ED}" dt="2021-04-21T13:21:54.180" v="1713"/>
          <ac:spMkLst>
            <pc:docMk/>
            <pc:sldMk cId="2923364697" sldId="269"/>
            <ac:spMk id="4" creationId="{F8467DA8-F1DD-4C61-BB76-8339A4F46600}"/>
          </ac:spMkLst>
        </pc:spChg>
        <pc:spChg chg="add del mod">
          <ac:chgData name="C C" userId="58c016da926720ee" providerId="LiveId" clId="{13D0603B-2F04-4991-8B59-3487B313B2ED}" dt="2021-04-21T13:22:15.050" v="1720"/>
          <ac:spMkLst>
            <pc:docMk/>
            <pc:sldMk cId="2923364697" sldId="269"/>
            <ac:spMk id="5" creationId="{E31683AC-C784-4F31-82CC-E81A0F1F8BCA}"/>
          </ac:spMkLst>
        </pc:spChg>
        <pc:spChg chg="add del mod">
          <ac:chgData name="C C" userId="58c016da926720ee" providerId="LiveId" clId="{13D0603B-2F04-4991-8B59-3487B313B2ED}" dt="2021-04-21T13:36:58.533" v="1785"/>
          <ac:spMkLst>
            <pc:docMk/>
            <pc:sldMk cId="2923364697" sldId="269"/>
            <ac:spMk id="6" creationId="{2B0E01F8-1415-4E82-BE95-AF1F026D54D7}"/>
          </ac:spMkLst>
        </pc:spChg>
        <pc:picChg chg="add del mod">
          <ac:chgData name="C C" userId="58c016da926720ee" providerId="LiveId" clId="{13D0603B-2F04-4991-8B59-3487B313B2ED}" dt="2021-04-21T13:35:44.865" v="1781" actId="478"/>
          <ac:picMkLst>
            <pc:docMk/>
            <pc:sldMk cId="2923364697" sldId="269"/>
            <ac:picMk id="8" creationId="{359756A3-8B5C-4F23-8C6F-C42D500F6531}"/>
          </ac:picMkLst>
        </pc:picChg>
        <pc:picChg chg="add mod">
          <ac:chgData name="C C" userId="58c016da926720ee" providerId="LiveId" clId="{13D0603B-2F04-4991-8B59-3487B313B2ED}" dt="2021-04-21T13:43:51.686" v="1932"/>
          <ac:picMkLst>
            <pc:docMk/>
            <pc:sldMk cId="2923364697" sldId="269"/>
            <ac:picMk id="12" creationId="{090F3D6C-ABB1-44BC-9C2E-D65DB51301C7}"/>
          </ac:picMkLst>
        </pc:picChg>
        <pc:picChg chg="add del mod">
          <ac:chgData name="C C" userId="58c016da926720ee" providerId="LiveId" clId="{13D0603B-2F04-4991-8B59-3487B313B2ED}" dt="2021-04-21T13:22:13.784" v="1719" actId="21"/>
          <ac:picMkLst>
            <pc:docMk/>
            <pc:sldMk cId="2923364697" sldId="269"/>
            <ac:picMk id="2050" creationId="{31E94CE9-9D47-4042-8E7E-31E6CDECAC42}"/>
          </ac:picMkLst>
        </pc:picChg>
        <pc:picChg chg="add del mod">
          <ac:chgData name="C C" userId="58c016da926720ee" providerId="LiveId" clId="{13D0603B-2F04-4991-8B59-3487B313B2ED}" dt="2021-04-21T13:22:12.467" v="1718" actId="478"/>
          <ac:picMkLst>
            <pc:docMk/>
            <pc:sldMk cId="2923364697" sldId="269"/>
            <ac:picMk id="2052" creationId="{7DFFC448-C6B0-46CB-AC15-58AB0A824D4E}"/>
          </ac:picMkLst>
        </pc:picChg>
        <pc:picChg chg="add mod">
          <ac:chgData name="C C" userId="58c016da926720ee" providerId="LiveId" clId="{13D0603B-2F04-4991-8B59-3487B313B2ED}" dt="2021-04-21T13:37:46.064" v="1792" actId="1076"/>
          <ac:picMkLst>
            <pc:docMk/>
            <pc:sldMk cId="2923364697" sldId="269"/>
            <ac:picMk id="2054" creationId="{1A28F2B2-0324-4A56-89BD-FFF661692D44}"/>
          </ac:picMkLst>
        </pc:picChg>
        <pc:picChg chg="add del mod">
          <ac:chgData name="C C" userId="58c016da926720ee" providerId="LiveId" clId="{13D0603B-2F04-4991-8B59-3487B313B2ED}" dt="2021-04-21T13:42:41.151" v="1802" actId="21"/>
          <ac:picMkLst>
            <pc:docMk/>
            <pc:sldMk cId="2923364697" sldId="269"/>
            <ac:picMk id="2056" creationId="{BD70F6F1-726E-468D-8118-17B6F2829514}"/>
          </ac:picMkLst>
        </pc:picChg>
      </pc:sldChg>
      <pc:sldChg chg="modSp new del mod">
        <pc:chgData name="C C" userId="58c016da926720ee" providerId="LiveId" clId="{13D0603B-2F04-4991-8B59-3487B313B2ED}" dt="2021-04-21T14:41:43.963" v="2798" actId="47"/>
        <pc:sldMkLst>
          <pc:docMk/>
          <pc:sldMk cId="1042048410" sldId="270"/>
        </pc:sldMkLst>
        <pc:spChg chg="mod">
          <ac:chgData name="C C" userId="58c016da926720ee" providerId="LiveId" clId="{13D0603B-2F04-4991-8B59-3487B313B2ED}" dt="2021-04-21T13:14:33.290" v="1066" actId="20577"/>
          <ac:spMkLst>
            <pc:docMk/>
            <pc:sldMk cId="1042048410" sldId="270"/>
            <ac:spMk id="2" creationId="{C3BB5BE3-C01D-4299-85EA-EA20B482629A}"/>
          </ac:spMkLst>
        </pc:spChg>
        <pc:spChg chg="mod">
          <ac:chgData name="C C" userId="58c016da926720ee" providerId="LiveId" clId="{13D0603B-2F04-4991-8B59-3487B313B2ED}" dt="2021-04-21T13:16:04.360" v="1098" actId="20577"/>
          <ac:spMkLst>
            <pc:docMk/>
            <pc:sldMk cId="1042048410" sldId="270"/>
            <ac:spMk id="3" creationId="{8A0D8BE3-9476-42CE-B0E1-F73541D99E44}"/>
          </ac:spMkLst>
        </pc:spChg>
      </pc:sldChg>
      <pc:sldChg chg="addSp delSp modSp new mod modClrScheme chgLayout">
        <pc:chgData name="C C" userId="58c016da926720ee" providerId="LiveId" clId="{13D0603B-2F04-4991-8B59-3487B313B2ED}" dt="2021-04-21T17:40:38.691" v="4289" actId="20577"/>
        <pc:sldMkLst>
          <pc:docMk/>
          <pc:sldMk cId="1925417711" sldId="271"/>
        </pc:sldMkLst>
        <pc:spChg chg="mod ord">
          <ac:chgData name="C C" userId="58c016da926720ee" providerId="LiveId" clId="{13D0603B-2F04-4991-8B59-3487B313B2ED}" dt="2021-04-21T13:18:59.993" v="1493" actId="20577"/>
          <ac:spMkLst>
            <pc:docMk/>
            <pc:sldMk cId="1925417711" sldId="271"/>
            <ac:spMk id="2" creationId="{96213FEC-5FC0-4EFC-B585-939DF5002A09}"/>
          </ac:spMkLst>
        </pc:spChg>
        <pc:spChg chg="del mod ord">
          <ac:chgData name="C C" userId="58c016da926720ee" providerId="LiveId" clId="{13D0603B-2F04-4991-8B59-3487B313B2ED}" dt="2021-04-21T13:16:36.777" v="1123" actId="700"/>
          <ac:spMkLst>
            <pc:docMk/>
            <pc:sldMk cId="1925417711" sldId="271"/>
            <ac:spMk id="3" creationId="{1B5E0EBA-CD27-41FC-AF5C-2D9177C8A6ED}"/>
          </ac:spMkLst>
        </pc:spChg>
        <pc:spChg chg="del">
          <ac:chgData name="C C" userId="58c016da926720ee" providerId="LiveId" clId="{13D0603B-2F04-4991-8B59-3487B313B2ED}" dt="2021-04-21T13:16:36.777" v="1123" actId="700"/>
          <ac:spMkLst>
            <pc:docMk/>
            <pc:sldMk cId="1925417711" sldId="271"/>
            <ac:spMk id="4" creationId="{298190BB-8B2D-4BED-9D30-EC4CBC5A4D7C}"/>
          </ac:spMkLst>
        </pc:spChg>
        <pc:spChg chg="add mod ord">
          <ac:chgData name="C C" userId="58c016da926720ee" providerId="LiveId" clId="{13D0603B-2F04-4991-8B59-3487B313B2ED}" dt="2021-04-21T17:40:38.691" v="4289" actId="20577"/>
          <ac:spMkLst>
            <pc:docMk/>
            <pc:sldMk cId="1925417711" sldId="271"/>
            <ac:spMk id="5" creationId="{6CBB0211-DC86-41B3-BBAD-A10AAA8C45EC}"/>
          </ac:spMkLst>
        </pc:spChg>
      </pc:sldChg>
      <pc:sldChg chg="addSp delSp modSp add mod">
        <pc:chgData name="C C" userId="58c016da926720ee" providerId="LiveId" clId="{13D0603B-2F04-4991-8B59-3487B313B2ED}" dt="2021-04-21T14:34:54.802" v="2498" actId="20577"/>
        <pc:sldMkLst>
          <pc:docMk/>
          <pc:sldMk cId="2929093726" sldId="272"/>
        </pc:sldMkLst>
        <pc:spChg chg="mod">
          <ac:chgData name="C C" userId="58c016da926720ee" providerId="LiveId" clId="{13D0603B-2F04-4991-8B59-3487B313B2ED}" dt="2021-04-21T14:34:54.802" v="2498" actId="20577"/>
          <ac:spMkLst>
            <pc:docMk/>
            <pc:sldMk cId="2929093726" sldId="272"/>
            <ac:spMk id="2" creationId="{A3CA9F96-290E-4831-B089-51ED0EBD9C18}"/>
          </ac:spMkLst>
        </pc:spChg>
        <pc:picChg chg="add del mod">
          <ac:chgData name="C C" userId="58c016da926720ee" providerId="LiveId" clId="{13D0603B-2F04-4991-8B59-3487B313B2ED}" dt="2021-04-21T13:35:22.555" v="1775" actId="478"/>
          <ac:picMkLst>
            <pc:docMk/>
            <pc:sldMk cId="2929093726" sldId="272"/>
            <ac:picMk id="4" creationId="{568A762C-FE39-41C6-9EF8-FF62E1150192}"/>
          </ac:picMkLst>
        </pc:picChg>
        <pc:picChg chg="add mod">
          <ac:chgData name="C C" userId="58c016da926720ee" providerId="LiveId" clId="{13D0603B-2F04-4991-8B59-3487B313B2ED}" dt="2021-04-21T13:35:39.243" v="1780" actId="1076"/>
          <ac:picMkLst>
            <pc:docMk/>
            <pc:sldMk cId="2929093726" sldId="272"/>
            <ac:picMk id="6" creationId="{4E02281F-E862-46AB-8ECF-B8A0AC51A2EE}"/>
          </ac:picMkLst>
        </pc:picChg>
        <pc:picChg chg="mod">
          <ac:chgData name="C C" userId="58c016da926720ee" providerId="LiveId" clId="{13D0603B-2F04-4991-8B59-3487B313B2ED}" dt="2021-04-21T13:32:58.659" v="1762" actId="1076"/>
          <ac:picMkLst>
            <pc:docMk/>
            <pc:sldMk cId="2929093726" sldId="272"/>
            <ac:picMk id="8" creationId="{359756A3-8B5C-4F23-8C6F-C42D500F6531}"/>
          </ac:picMkLst>
        </pc:picChg>
        <pc:picChg chg="add del mod">
          <ac:chgData name="C C" userId="58c016da926720ee" providerId="LiveId" clId="{13D0603B-2F04-4991-8B59-3487B313B2ED}" dt="2021-04-21T13:30:03.105" v="1749" actId="478"/>
          <ac:picMkLst>
            <pc:docMk/>
            <pc:sldMk cId="2929093726" sldId="272"/>
            <ac:picMk id="3074" creationId="{23AAB022-A473-4EF7-84A5-CB9EE1DC912A}"/>
          </ac:picMkLst>
        </pc:picChg>
        <pc:picChg chg="add mod">
          <ac:chgData name="C C" userId="58c016da926720ee" providerId="LiveId" clId="{13D0603B-2F04-4991-8B59-3487B313B2ED}" dt="2021-04-21T13:30:32.370" v="1760" actId="1076"/>
          <ac:picMkLst>
            <pc:docMk/>
            <pc:sldMk cId="2929093726" sldId="272"/>
            <ac:picMk id="3076" creationId="{1BBB04ED-7449-4143-98E4-BAF52B1F9064}"/>
          </ac:picMkLst>
        </pc:picChg>
        <pc:picChg chg="add del mod">
          <ac:chgData name="C C" userId="58c016da926720ee" providerId="LiveId" clId="{13D0603B-2F04-4991-8B59-3487B313B2ED}" dt="2021-04-21T13:34:02.102" v="1771" actId="478"/>
          <ac:picMkLst>
            <pc:docMk/>
            <pc:sldMk cId="2929093726" sldId="272"/>
            <ac:picMk id="3078" creationId="{AE8E22C4-1B7A-43EA-BC5B-A04459DCC57C}"/>
          </ac:picMkLst>
        </pc:picChg>
        <pc:picChg chg="add del">
          <ac:chgData name="C C" userId="58c016da926720ee" providerId="LiveId" clId="{13D0603B-2F04-4991-8B59-3487B313B2ED}" dt="2021-04-21T13:35:26.325" v="1777"/>
          <ac:picMkLst>
            <pc:docMk/>
            <pc:sldMk cId="2929093726" sldId="272"/>
            <ac:picMk id="3080" creationId="{2BE5495F-FCBA-4525-B413-2108C31B8C70}"/>
          </ac:picMkLst>
        </pc:picChg>
      </pc:sldChg>
      <pc:sldChg chg="addSp delSp modSp add mod modClrScheme chgLayout">
        <pc:chgData name="C C" userId="58c016da926720ee" providerId="LiveId" clId="{13D0603B-2F04-4991-8B59-3487B313B2ED}" dt="2021-04-21T17:38:56.864" v="4233" actId="313"/>
        <pc:sldMkLst>
          <pc:docMk/>
          <pc:sldMk cId="4174762960" sldId="273"/>
        </pc:sldMkLst>
        <pc:spChg chg="mod ord">
          <ac:chgData name="C C" userId="58c016da926720ee" providerId="LiveId" clId="{13D0603B-2F04-4991-8B59-3487B313B2ED}" dt="2021-04-21T13:45:10.527" v="2225" actId="700"/>
          <ac:spMkLst>
            <pc:docMk/>
            <pc:sldMk cId="4174762960" sldId="273"/>
            <ac:spMk id="2" creationId="{A3CA9F96-290E-4831-B089-51ED0EBD9C18}"/>
          </ac:spMkLst>
        </pc:spChg>
        <pc:spChg chg="add mod ord">
          <ac:chgData name="C C" userId="58c016da926720ee" providerId="LiveId" clId="{13D0603B-2F04-4991-8B59-3487B313B2ED}" dt="2021-04-21T17:38:56.864" v="4233" actId="313"/>
          <ac:spMkLst>
            <pc:docMk/>
            <pc:sldMk cId="4174762960" sldId="273"/>
            <ac:spMk id="3" creationId="{047C37C2-7D63-467F-8579-A64E4187C907}"/>
          </ac:spMkLst>
        </pc:spChg>
        <pc:spChg chg="add del mod">
          <ac:chgData name="C C" userId="58c016da926720ee" providerId="LiveId" clId="{13D0603B-2F04-4991-8B59-3487B313B2ED}" dt="2021-04-21T13:45:10.527" v="2225" actId="700"/>
          <ac:spMkLst>
            <pc:docMk/>
            <pc:sldMk cId="4174762960" sldId="273"/>
            <ac:spMk id="4" creationId="{0E76BB22-1166-4FA8-AA10-29E804459324}"/>
          </ac:spMkLst>
        </pc:spChg>
        <pc:picChg chg="add del mod">
          <ac:chgData name="C C" userId="58c016da926720ee" providerId="LiveId" clId="{13D0603B-2F04-4991-8B59-3487B313B2ED}" dt="2021-04-21T13:42:33.730" v="1801" actId="478"/>
          <ac:picMkLst>
            <pc:docMk/>
            <pc:sldMk cId="4174762960" sldId="273"/>
            <ac:picMk id="7" creationId="{B8A65DDB-F100-478F-822D-BFDE3CA769C5}"/>
          </ac:picMkLst>
        </pc:picChg>
        <pc:picChg chg="add del mod">
          <ac:chgData name="C C" userId="58c016da926720ee" providerId="LiveId" clId="{13D0603B-2F04-4991-8B59-3487B313B2ED}" dt="2021-04-21T13:43:50.280" v="1931" actId="21"/>
          <ac:picMkLst>
            <pc:docMk/>
            <pc:sldMk cId="4174762960" sldId="273"/>
            <ac:picMk id="8" creationId="{9C1E5B07-ED99-4353-BD2F-F9C26C312F67}"/>
          </ac:picMkLst>
        </pc:picChg>
        <pc:picChg chg="del mod ord">
          <ac:chgData name="C C" userId="58c016da926720ee" providerId="LiveId" clId="{13D0603B-2F04-4991-8B59-3487B313B2ED}" dt="2021-04-21T13:37:57.326" v="1797" actId="21"/>
          <ac:picMkLst>
            <pc:docMk/>
            <pc:sldMk cId="4174762960" sldId="273"/>
            <ac:picMk id="2054" creationId="{1A28F2B2-0324-4A56-89BD-FFF661692D44}"/>
          </ac:picMkLst>
        </pc:picChg>
        <pc:picChg chg="del">
          <ac:chgData name="C C" userId="58c016da926720ee" providerId="LiveId" clId="{13D0603B-2F04-4991-8B59-3487B313B2ED}" dt="2021-04-21T13:37:51.473" v="1794" actId="478"/>
          <ac:picMkLst>
            <pc:docMk/>
            <pc:sldMk cId="4174762960" sldId="273"/>
            <ac:picMk id="2056" creationId="{BD70F6F1-726E-468D-8118-17B6F2829514}"/>
          </ac:picMkLst>
        </pc:picChg>
      </pc:sldChg>
      <pc:sldChg chg="new del">
        <pc:chgData name="C C" userId="58c016da926720ee" providerId="LiveId" clId="{13D0603B-2F04-4991-8B59-3487B313B2ED}" dt="2021-04-21T14:41:01.260" v="2795" actId="47"/>
        <pc:sldMkLst>
          <pc:docMk/>
          <pc:sldMk cId="61179803" sldId="274"/>
        </pc:sldMkLst>
      </pc:sldChg>
      <pc:sldChg chg="new del">
        <pc:chgData name="C C" userId="58c016da926720ee" providerId="LiveId" clId="{13D0603B-2F04-4991-8B59-3487B313B2ED}" dt="2021-04-21T13:52:58.904" v="2237" actId="47"/>
        <pc:sldMkLst>
          <pc:docMk/>
          <pc:sldMk cId="506125301" sldId="275"/>
        </pc:sldMkLst>
      </pc:sldChg>
      <pc:sldChg chg="addSp delSp modSp add mod ord">
        <pc:chgData name="C C" userId="58c016da926720ee" providerId="LiveId" clId="{13D0603B-2F04-4991-8B59-3487B313B2ED}" dt="2021-04-21T14:40:45.758" v="2794"/>
        <pc:sldMkLst>
          <pc:docMk/>
          <pc:sldMk cId="664356640" sldId="276"/>
        </pc:sldMkLst>
        <pc:spChg chg="del">
          <ac:chgData name="C C" userId="58c016da926720ee" providerId="LiveId" clId="{13D0603B-2F04-4991-8B59-3487B313B2ED}" dt="2021-04-21T13:57:28.256" v="2254" actId="478"/>
          <ac:spMkLst>
            <pc:docMk/>
            <pc:sldMk cId="664356640" sldId="276"/>
            <ac:spMk id="13" creationId="{21D13C9E-98AA-4458-AA85-920F1A8C5019}"/>
          </ac:spMkLst>
        </pc:spChg>
        <pc:picChg chg="mod">
          <ac:chgData name="C C" userId="58c016da926720ee" providerId="LiveId" clId="{13D0603B-2F04-4991-8B59-3487B313B2ED}" dt="2021-04-21T13:57:37.557" v="2259" actId="1076"/>
          <ac:picMkLst>
            <pc:docMk/>
            <pc:sldMk cId="664356640" sldId="276"/>
            <ac:picMk id="14" creationId="{26CFFFA5-E911-4726-8FC7-B9505EA56D65}"/>
          </ac:picMkLst>
        </pc:picChg>
        <pc:picChg chg="add del mod">
          <ac:chgData name="C C" userId="58c016da926720ee" providerId="LiveId" clId="{13D0603B-2F04-4991-8B59-3487B313B2ED}" dt="2021-04-21T14:28:42.322" v="2466" actId="21"/>
          <ac:picMkLst>
            <pc:docMk/>
            <pc:sldMk cId="664356640" sldId="276"/>
            <ac:picMk id="6146" creationId="{64A1F435-26AA-43D4-B7D6-FF8C59ADAD78}"/>
          </ac:picMkLst>
        </pc:picChg>
      </pc:sldChg>
      <pc:sldChg chg="new del">
        <pc:chgData name="C C" userId="58c016da926720ee" providerId="LiveId" clId="{13D0603B-2F04-4991-8B59-3487B313B2ED}" dt="2021-04-21T14:41:35.359" v="2797" actId="47"/>
        <pc:sldMkLst>
          <pc:docMk/>
          <pc:sldMk cId="1007769023" sldId="277"/>
        </pc:sldMkLst>
      </pc:sldChg>
      <pc:sldChg chg="addSp delSp modSp new del mod modClrScheme chgLayout">
        <pc:chgData name="C C" userId="58c016da926720ee" providerId="LiveId" clId="{13D0603B-2F04-4991-8B59-3487B313B2ED}" dt="2021-04-21T14:45:17.006" v="2930" actId="47"/>
        <pc:sldMkLst>
          <pc:docMk/>
          <pc:sldMk cId="2225388749" sldId="277"/>
        </pc:sldMkLst>
        <pc:spChg chg="del mod ord">
          <ac:chgData name="C C" userId="58c016da926720ee" providerId="LiveId" clId="{13D0603B-2F04-4991-8B59-3487B313B2ED}" dt="2021-04-21T14:44:20.956" v="2800" actId="700"/>
          <ac:spMkLst>
            <pc:docMk/>
            <pc:sldMk cId="2225388749" sldId="277"/>
            <ac:spMk id="2" creationId="{9356DCBC-40AF-4911-AE85-56FF130B0668}"/>
          </ac:spMkLst>
        </pc:spChg>
        <pc:spChg chg="del mod ord">
          <ac:chgData name="C C" userId="58c016da926720ee" providerId="LiveId" clId="{13D0603B-2F04-4991-8B59-3487B313B2ED}" dt="2021-04-21T14:44:20.956" v="2800" actId="700"/>
          <ac:spMkLst>
            <pc:docMk/>
            <pc:sldMk cId="2225388749" sldId="277"/>
            <ac:spMk id="3" creationId="{49A13567-5466-4F4C-A468-80CDCD46B885}"/>
          </ac:spMkLst>
        </pc:spChg>
        <pc:spChg chg="add mod ord">
          <ac:chgData name="C C" userId="58c016da926720ee" providerId="LiveId" clId="{13D0603B-2F04-4991-8B59-3487B313B2ED}" dt="2021-04-21T14:44:37.116" v="2828" actId="20577"/>
          <ac:spMkLst>
            <pc:docMk/>
            <pc:sldMk cId="2225388749" sldId="277"/>
            <ac:spMk id="4" creationId="{B4043DE7-FE48-4737-A4DD-61035A68DF26}"/>
          </ac:spMkLst>
        </pc:spChg>
        <pc:spChg chg="add mod ord">
          <ac:chgData name="C C" userId="58c016da926720ee" providerId="LiveId" clId="{13D0603B-2F04-4991-8B59-3487B313B2ED}" dt="2021-04-21T14:44:20.956" v="2800" actId="700"/>
          <ac:spMkLst>
            <pc:docMk/>
            <pc:sldMk cId="2225388749" sldId="277"/>
            <ac:spMk id="5" creationId="{2DBDA646-4989-46D7-B891-2D06DF034890}"/>
          </ac:spMkLst>
        </pc:spChg>
      </pc:sldChg>
      <pc:sldChg chg="addSp delSp modSp new mod modClrScheme chgLayout">
        <pc:chgData name="C C" userId="58c016da926720ee" providerId="LiveId" clId="{13D0603B-2F04-4991-8B59-3487B313B2ED}" dt="2021-04-21T17:39:39.796" v="4258" actId="20577"/>
        <pc:sldMkLst>
          <pc:docMk/>
          <pc:sldMk cId="1713905307" sldId="278"/>
        </pc:sldMkLst>
        <pc:spChg chg="mod ord">
          <ac:chgData name="C C" userId="58c016da926720ee" providerId="LiveId" clId="{13D0603B-2F04-4991-8B59-3487B313B2ED}" dt="2021-04-21T17:09:26.555" v="3184" actId="313"/>
          <ac:spMkLst>
            <pc:docMk/>
            <pc:sldMk cId="1713905307" sldId="278"/>
            <ac:spMk id="2" creationId="{9C494CFC-98A7-4F31-B034-291459C7FFEA}"/>
          </ac:spMkLst>
        </pc:spChg>
        <pc:spChg chg="del mod ord">
          <ac:chgData name="C C" userId="58c016da926720ee" providerId="LiveId" clId="{13D0603B-2F04-4991-8B59-3487B313B2ED}" dt="2021-04-21T17:07:55.764" v="3011" actId="700"/>
          <ac:spMkLst>
            <pc:docMk/>
            <pc:sldMk cId="1713905307" sldId="278"/>
            <ac:spMk id="3" creationId="{8BFA84A0-E41D-4806-BD9B-DFCBA90229CC}"/>
          </ac:spMkLst>
        </pc:spChg>
        <pc:spChg chg="add mod ord">
          <ac:chgData name="C C" userId="58c016da926720ee" providerId="LiveId" clId="{13D0603B-2F04-4991-8B59-3487B313B2ED}" dt="2021-04-21T17:39:39.796" v="4258" actId="20577"/>
          <ac:spMkLst>
            <pc:docMk/>
            <pc:sldMk cId="1713905307" sldId="278"/>
            <ac:spMk id="4" creationId="{CAC6EFA5-2C3C-41FC-B886-3EE23671C81D}"/>
          </ac:spMkLst>
        </pc:spChg>
        <pc:spChg chg="add del mod ord">
          <ac:chgData name="C C" userId="58c016da926720ee" providerId="LiveId" clId="{13D0603B-2F04-4991-8B59-3487B313B2ED}" dt="2021-04-21T17:07:56.757" v="3012"/>
          <ac:spMkLst>
            <pc:docMk/>
            <pc:sldMk cId="1713905307" sldId="278"/>
            <ac:spMk id="5" creationId="{7FD2BB76-23B4-4905-B8F5-F3A7AD6BBDEF}"/>
          </ac:spMkLst>
        </pc:spChg>
        <pc:picChg chg="add mod">
          <ac:chgData name="C C" userId="58c016da926720ee" providerId="LiveId" clId="{13D0603B-2F04-4991-8B59-3487B313B2ED}" dt="2021-04-21T17:11:00.360" v="3186" actId="1076"/>
          <ac:picMkLst>
            <pc:docMk/>
            <pc:sldMk cId="1713905307" sldId="278"/>
            <ac:picMk id="1026" creationId="{A3EE224F-74F1-478F-9E71-FEC781D4C305}"/>
          </ac:picMkLst>
        </pc:picChg>
      </pc:sldChg>
      <pc:sldChg chg="addSp delSp modSp new del mod">
        <pc:chgData name="C C" userId="58c016da926720ee" providerId="LiveId" clId="{13D0603B-2F04-4991-8B59-3487B313B2ED}" dt="2021-04-21T17:34:46.681" v="3781" actId="47"/>
        <pc:sldMkLst>
          <pc:docMk/>
          <pc:sldMk cId="3489265492" sldId="279"/>
        </pc:sldMkLst>
        <pc:spChg chg="mod">
          <ac:chgData name="C C" userId="58c016da926720ee" providerId="LiveId" clId="{13D0603B-2F04-4991-8B59-3487B313B2ED}" dt="2021-04-21T17:20:43.928" v="3345" actId="20577"/>
          <ac:spMkLst>
            <pc:docMk/>
            <pc:sldMk cId="3489265492" sldId="279"/>
            <ac:spMk id="2" creationId="{65C01123-A01E-4ADE-BC7A-80A0F886CD13}"/>
          </ac:spMkLst>
        </pc:spChg>
        <pc:spChg chg="del mod">
          <ac:chgData name="C C" userId="58c016da926720ee" providerId="LiveId" clId="{13D0603B-2F04-4991-8B59-3487B313B2ED}" dt="2021-04-21T14:47:32.098" v="3003" actId="478"/>
          <ac:spMkLst>
            <pc:docMk/>
            <pc:sldMk cId="3489265492" sldId="279"/>
            <ac:spMk id="3" creationId="{0BC39B5C-DCD7-454C-8A00-D4A3172767B4}"/>
          </ac:spMkLst>
        </pc:spChg>
        <pc:picChg chg="add del mod">
          <ac:chgData name="C C" userId="58c016da926720ee" providerId="LiveId" clId="{13D0603B-2F04-4991-8B59-3487B313B2ED}" dt="2021-04-21T17:34:44.060" v="3779" actId="21"/>
          <ac:picMkLst>
            <pc:docMk/>
            <pc:sldMk cId="3489265492" sldId="279"/>
            <ac:picMk id="4" creationId="{3ACE17AB-B394-4BE4-98D6-DE43E5536EE3}"/>
          </ac:picMkLst>
        </pc:picChg>
        <pc:picChg chg="add del mod">
          <ac:chgData name="C C" userId="58c016da926720ee" providerId="LiveId" clId="{13D0603B-2F04-4991-8B59-3487B313B2ED}" dt="2021-04-21T17:27:23.606" v="3384" actId="21"/>
          <ac:picMkLst>
            <pc:docMk/>
            <pc:sldMk cId="3489265492" sldId="279"/>
            <ac:picMk id="7170" creationId="{AFE6C1AF-DD74-4DD1-88C0-816D0E398A28}"/>
          </ac:picMkLst>
        </pc:picChg>
      </pc:sldChg>
      <pc:sldChg chg="addSp delSp modSp new mod ord modClrScheme chgLayout">
        <pc:chgData name="C C" userId="58c016da926720ee" providerId="LiveId" clId="{13D0603B-2F04-4991-8B59-3487B313B2ED}" dt="2021-04-21T17:39:50.549" v="4261"/>
        <pc:sldMkLst>
          <pc:docMk/>
          <pc:sldMk cId="1618184174" sldId="280"/>
        </pc:sldMkLst>
        <pc:spChg chg="mod ord">
          <ac:chgData name="C C" userId="58c016da926720ee" providerId="LiveId" clId="{13D0603B-2F04-4991-8B59-3487B313B2ED}" dt="2021-04-21T17:28:18.452" v="3480" actId="20577"/>
          <ac:spMkLst>
            <pc:docMk/>
            <pc:sldMk cId="1618184174" sldId="280"/>
            <ac:spMk id="2" creationId="{A8EC6E83-53E1-4964-AA98-49F3856117A3}"/>
          </ac:spMkLst>
        </pc:spChg>
        <pc:spChg chg="del mod ord">
          <ac:chgData name="C C" userId="58c016da926720ee" providerId="LiveId" clId="{13D0603B-2F04-4991-8B59-3487B313B2ED}" dt="2021-04-21T17:20:52.677" v="3349" actId="700"/>
          <ac:spMkLst>
            <pc:docMk/>
            <pc:sldMk cId="1618184174" sldId="280"/>
            <ac:spMk id="3" creationId="{F91CF5FF-AE35-4FD7-9729-DC2FBD2F0B51}"/>
          </ac:spMkLst>
        </pc:spChg>
        <pc:spChg chg="add mod ord">
          <ac:chgData name="C C" userId="58c016da926720ee" providerId="LiveId" clId="{13D0603B-2F04-4991-8B59-3487B313B2ED}" dt="2021-04-21T17:39:50.549" v="4261"/>
          <ac:spMkLst>
            <pc:docMk/>
            <pc:sldMk cId="1618184174" sldId="280"/>
            <ac:spMk id="4" creationId="{97134A8E-38AE-43A2-85F9-A82D237FCEC1}"/>
          </ac:spMkLst>
        </pc:spChg>
        <pc:spChg chg="add del mod ord">
          <ac:chgData name="C C" userId="58c016da926720ee" providerId="LiveId" clId="{13D0603B-2F04-4991-8B59-3487B313B2ED}" dt="2021-04-21T17:27:25.719" v="3385"/>
          <ac:spMkLst>
            <pc:docMk/>
            <pc:sldMk cId="1618184174" sldId="280"/>
            <ac:spMk id="5" creationId="{E37C0490-F0A8-4D9D-A4AD-1A67922A2E32}"/>
          </ac:spMkLst>
        </pc:spChg>
        <pc:spChg chg="add del mod">
          <ac:chgData name="C C" userId="58c016da926720ee" providerId="LiveId" clId="{13D0603B-2F04-4991-8B59-3487B313B2ED}" dt="2021-04-21T17:34:45.338" v="3780"/>
          <ac:spMkLst>
            <pc:docMk/>
            <pc:sldMk cId="1618184174" sldId="280"/>
            <ac:spMk id="7" creationId="{1A8AE616-44C0-47F9-AA09-DB4455B003AE}"/>
          </ac:spMkLst>
        </pc:spChg>
        <pc:picChg chg="add del mod">
          <ac:chgData name="C C" userId="58c016da926720ee" providerId="LiveId" clId="{13D0603B-2F04-4991-8B59-3487B313B2ED}" dt="2021-04-21T17:28:57.845" v="3565" actId="21"/>
          <ac:picMkLst>
            <pc:docMk/>
            <pc:sldMk cId="1618184174" sldId="280"/>
            <ac:picMk id="6" creationId="{1947EF7F-721C-4DEE-B116-B5627245E4FC}"/>
          </ac:picMkLst>
        </pc:picChg>
        <pc:picChg chg="add mod">
          <ac:chgData name="C C" userId="58c016da926720ee" providerId="LiveId" clId="{13D0603B-2F04-4991-8B59-3487B313B2ED}" dt="2021-04-21T17:34:45.338" v="3780"/>
          <ac:picMkLst>
            <pc:docMk/>
            <pc:sldMk cId="1618184174" sldId="280"/>
            <ac:picMk id="8" creationId="{CB5B1F17-19C0-4118-9B70-3D3D351B8734}"/>
          </ac:picMkLst>
        </pc:picChg>
      </pc:sldChg>
      <pc:sldChg chg="addSp delSp modSp new mod modClrScheme chgLayout">
        <pc:chgData name="C C" userId="58c016da926720ee" providerId="LiveId" clId="{13D0603B-2F04-4991-8B59-3487B313B2ED}" dt="2021-04-21T17:40:25.296" v="4271" actId="114"/>
        <pc:sldMkLst>
          <pc:docMk/>
          <pc:sldMk cId="2715604998" sldId="281"/>
        </pc:sldMkLst>
        <pc:spChg chg="mod ord">
          <ac:chgData name="C C" userId="58c016da926720ee" providerId="LiveId" clId="{13D0603B-2F04-4991-8B59-3487B313B2ED}" dt="2021-04-21T17:35:35.584" v="3899" actId="700"/>
          <ac:spMkLst>
            <pc:docMk/>
            <pc:sldMk cId="2715604998" sldId="281"/>
            <ac:spMk id="2" creationId="{308363B5-02D7-41F0-8AC1-A5C2B08FDBC8}"/>
          </ac:spMkLst>
        </pc:spChg>
        <pc:spChg chg="del mod ord">
          <ac:chgData name="C C" userId="58c016da926720ee" providerId="LiveId" clId="{13D0603B-2F04-4991-8B59-3487B313B2ED}" dt="2021-04-21T17:35:01.531" v="3782" actId="700"/>
          <ac:spMkLst>
            <pc:docMk/>
            <pc:sldMk cId="2715604998" sldId="281"/>
            <ac:spMk id="3" creationId="{3C505F3B-5CAA-4391-8798-78D84D99DC3C}"/>
          </ac:spMkLst>
        </pc:spChg>
        <pc:spChg chg="add mod ord">
          <ac:chgData name="C C" userId="58c016da926720ee" providerId="LiveId" clId="{13D0603B-2F04-4991-8B59-3487B313B2ED}" dt="2021-04-21T17:40:25.296" v="4271" actId="114"/>
          <ac:spMkLst>
            <pc:docMk/>
            <pc:sldMk cId="2715604998" sldId="281"/>
            <ac:spMk id="4" creationId="{531F7FDF-1D5A-4B1E-A5AB-0D91459F3053}"/>
          </ac:spMkLst>
        </pc:spChg>
        <pc:spChg chg="add del mod ord">
          <ac:chgData name="C C" userId="58c016da926720ee" providerId="LiveId" clId="{13D0603B-2F04-4991-8B59-3487B313B2ED}" dt="2021-04-21T17:35:35.584" v="3899" actId="700"/>
          <ac:spMkLst>
            <pc:docMk/>
            <pc:sldMk cId="2715604998" sldId="281"/>
            <ac:spMk id="5" creationId="{497FD107-28AD-44A0-8B28-CED47413B26B}"/>
          </ac:spMkLst>
        </pc:spChg>
      </pc:sldChg>
    </pc:docChg>
  </pc:docChgLst>
  <pc:docChgLst>
    <pc:chgData name="C C" userId="58c016da926720ee" providerId="LiveId" clId="{3492B21F-0456-4D08-9FE8-8CC42CB2FC22}"/>
    <pc:docChg chg="delSld">
      <pc:chgData name="C C" userId="58c016da926720ee" providerId="LiveId" clId="{3492B21F-0456-4D08-9FE8-8CC42CB2FC22}" dt="2023-05-08T11:55:37.918" v="0" actId="47"/>
      <pc:docMkLst>
        <pc:docMk/>
      </pc:docMkLst>
      <pc:sldChg chg="del">
        <pc:chgData name="C C" userId="58c016da926720ee" providerId="LiveId" clId="{3492B21F-0456-4D08-9FE8-8CC42CB2FC22}" dt="2023-05-08T11:55:37.918" v="0" actId="47"/>
        <pc:sldMkLst>
          <pc:docMk/>
          <pc:sldMk cId="2584648678" sldId="275"/>
        </pc:sldMkLst>
      </pc:sldChg>
      <pc:sldChg chg="del">
        <pc:chgData name="C C" userId="58c016da926720ee" providerId="LiveId" clId="{3492B21F-0456-4D08-9FE8-8CC42CB2FC22}" dt="2023-05-08T11:55:37.918" v="0" actId="47"/>
        <pc:sldMkLst>
          <pc:docMk/>
          <pc:sldMk cId="1650685620" sldId="295"/>
        </pc:sldMkLst>
      </pc:sldChg>
    </pc:docChg>
  </pc:docChgLst>
  <pc:docChgLst>
    <pc:chgData name="C C" userId="58c016da926720ee" providerId="LiveId" clId="{1185B196-24B3-4B40-9EDC-60612C66BA8B}"/>
    <pc:docChg chg="undo custSel addSld delSld modSld sldOrd">
      <pc:chgData name="C C" userId="58c016da926720ee" providerId="LiveId" clId="{1185B196-24B3-4B40-9EDC-60612C66BA8B}" dt="2021-04-29T10:16:32.317" v="888" actId="20577"/>
      <pc:docMkLst>
        <pc:docMk/>
      </pc:docMkLst>
      <pc:sldChg chg="modSp mod">
        <pc:chgData name="C C" userId="58c016da926720ee" providerId="LiveId" clId="{1185B196-24B3-4B40-9EDC-60612C66BA8B}" dt="2021-04-29T07:55:28.304" v="5"/>
        <pc:sldMkLst>
          <pc:docMk/>
          <pc:sldMk cId="548896134" sldId="256"/>
        </pc:sldMkLst>
        <pc:spChg chg="mod">
          <ac:chgData name="C C" userId="58c016da926720ee" providerId="LiveId" clId="{1185B196-24B3-4B40-9EDC-60612C66BA8B}" dt="2021-04-29T07:55:28.304" v="5"/>
          <ac:spMkLst>
            <pc:docMk/>
            <pc:sldMk cId="548896134" sldId="256"/>
            <ac:spMk id="2" creationId="{A3D8D65C-6706-474E-BED5-5675C19F9359}"/>
          </ac:spMkLst>
        </pc:spChg>
        <pc:spChg chg="mod">
          <ac:chgData name="C C" userId="58c016da926720ee" providerId="LiveId" clId="{1185B196-24B3-4B40-9EDC-60612C66BA8B}" dt="2021-04-29T07:55:14.671" v="2"/>
          <ac:spMkLst>
            <pc:docMk/>
            <pc:sldMk cId="548896134" sldId="256"/>
            <ac:spMk id="3" creationId="{AE1A54AC-3425-4E88-A69E-E11B972DE498}"/>
          </ac:spMkLst>
        </pc:spChg>
      </pc:sldChg>
      <pc:sldChg chg="modSp mod">
        <pc:chgData name="C C" userId="58c016da926720ee" providerId="LiveId" clId="{1185B196-24B3-4B40-9EDC-60612C66BA8B}" dt="2021-04-29T10:07:57.856" v="606" actId="5793"/>
        <pc:sldMkLst>
          <pc:docMk/>
          <pc:sldMk cId="3533300035" sldId="257"/>
        </pc:sldMkLst>
        <pc:spChg chg="mod">
          <ac:chgData name="C C" userId="58c016da926720ee" providerId="LiveId" clId="{1185B196-24B3-4B40-9EDC-60612C66BA8B}" dt="2021-04-29T10:07:57.856" v="606" actId="5793"/>
          <ac:spMkLst>
            <pc:docMk/>
            <pc:sldMk cId="3533300035" sldId="257"/>
            <ac:spMk id="5" creationId="{5B5A2214-0261-4489-8A63-55817E9128D8}"/>
          </ac:spMkLst>
        </pc:spChg>
      </pc:sldChg>
      <pc:sldChg chg="del">
        <pc:chgData name="C C" userId="58c016da926720ee" providerId="LiveId" clId="{1185B196-24B3-4B40-9EDC-60612C66BA8B}" dt="2021-04-29T07:57:11.292" v="198" actId="47"/>
        <pc:sldMkLst>
          <pc:docMk/>
          <pc:sldMk cId="2105669588" sldId="258"/>
        </pc:sldMkLst>
      </pc:sldChg>
      <pc:sldChg chg="modSp new mod">
        <pc:chgData name="C C" userId="58c016da926720ee" providerId="LiveId" clId="{1185B196-24B3-4B40-9EDC-60612C66BA8B}" dt="2021-04-29T10:09:41.760" v="616" actId="20577"/>
        <pc:sldMkLst>
          <pc:docMk/>
          <pc:sldMk cId="3532105795" sldId="258"/>
        </pc:sldMkLst>
        <pc:spChg chg="mod">
          <ac:chgData name="C C" userId="58c016da926720ee" providerId="LiveId" clId="{1185B196-24B3-4B40-9EDC-60612C66BA8B}" dt="2021-04-29T10:09:41.760" v="616" actId="20577"/>
          <ac:spMkLst>
            <pc:docMk/>
            <pc:sldMk cId="3532105795" sldId="258"/>
            <ac:spMk id="2" creationId="{FC6641E9-F9D8-4580-A30B-CB8AF45FFBAB}"/>
          </ac:spMkLst>
        </pc:spChg>
        <pc:spChg chg="mod">
          <ac:chgData name="C C" userId="58c016da926720ee" providerId="LiveId" clId="{1185B196-24B3-4B40-9EDC-60612C66BA8B}" dt="2021-04-29T10:09:35.172" v="613" actId="255"/>
          <ac:spMkLst>
            <pc:docMk/>
            <pc:sldMk cId="3532105795" sldId="258"/>
            <ac:spMk id="3" creationId="{D76DD829-F0AD-4F36-82D7-04791C2230DD}"/>
          </ac:spMkLst>
        </pc:spChg>
      </pc:sldChg>
      <pc:sldChg chg="modSp new mod">
        <pc:chgData name="C C" userId="58c016da926720ee" providerId="LiveId" clId="{1185B196-24B3-4B40-9EDC-60612C66BA8B}" dt="2021-04-29T10:12:21.921" v="671" actId="403"/>
        <pc:sldMkLst>
          <pc:docMk/>
          <pc:sldMk cId="680330163" sldId="259"/>
        </pc:sldMkLst>
        <pc:spChg chg="mod">
          <ac:chgData name="C C" userId="58c016da926720ee" providerId="LiveId" clId="{1185B196-24B3-4B40-9EDC-60612C66BA8B}" dt="2021-04-29T08:00:05.559" v="416" actId="20577"/>
          <ac:spMkLst>
            <pc:docMk/>
            <pc:sldMk cId="680330163" sldId="259"/>
            <ac:spMk id="2" creationId="{2E438FC9-93C1-4692-B329-99FECDE489C2}"/>
          </ac:spMkLst>
        </pc:spChg>
        <pc:spChg chg="mod">
          <ac:chgData name="C C" userId="58c016da926720ee" providerId="LiveId" clId="{1185B196-24B3-4B40-9EDC-60612C66BA8B}" dt="2021-04-29T10:12:21.921" v="671" actId="403"/>
          <ac:spMkLst>
            <pc:docMk/>
            <pc:sldMk cId="680330163" sldId="259"/>
            <ac:spMk id="3" creationId="{7BF9832B-134A-4F27-8027-19C00988D831}"/>
          </ac:spMkLst>
        </pc:spChg>
      </pc:sldChg>
      <pc:sldChg chg="del">
        <pc:chgData name="C C" userId="58c016da926720ee" providerId="LiveId" clId="{1185B196-24B3-4B40-9EDC-60612C66BA8B}" dt="2021-04-29T07:57:11.292" v="198" actId="47"/>
        <pc:sldMkLst>
          <pc:docMk/>
          <pc:sldMk cId="1241345577" sldId="259"/>
        </pc:sldMkLst>
      </pc:sldChg>
      <pc:sldChg chg="modSp new mod ord">
        <pc:chgData name="C C" userId="58c016da926720ee" providerId="LiveId" clId="{1185B196-24B3-4B40-9EDC-60612C66BA8B}" dt="2021-04-29T10:12:37.947" v="674" actId="20577"/>
        <pc:sldMkLst>
          <pc:docMk/>
          <pc:sldMk cId="1564115125" sldId="260"/>
        </pc:sldMkLst>
        <pc:spChg chg="mod">
          <ac:chgData name="C C" userId="58c016da926720ee" providerId="LiveId" clId="{1185B196-24B3-4B40-9EDC-60612C66BA8B}" dt="2021-04-29T07:58:28.986" v="233" actId="20577"/>
          <ac:spMkLst>
            <pc:docMk/>
            <pc:sldMk cId="1564115125" sldId="260"/>
            <ac:spMk id="2" creationId="{3CF32863-E355-48B3-927E-150A9941D92C}"/>
          </ac:spMkLst>
        </pc:spChg>
        <pc:spChg chg="mod">
          <ac:chgData name="C C" userId="58c016da926720ee" providerId="LiveId" clId="{1185B196-24B3-4B40-9EDC-60612C66BA8B}" dt="2021-04-29T10:12:37.947" v="674" actId="20577"/>
          <ac:spMkLst>
            <pc:docMk/>
            <pc:sldMk cId="1564115125" sldId="260"/>
            <ac:spMk id="3" creationId="{1E57CB99-5DD6-4466-82BB-46A6C6769467}"/>
          </ac:spMkLst>
        </pc:spChg>
      </pc:sldChg>
      <pc:sldChg chg="del">
        <pc:chgData name="C C" userId="58c016da926720ee" providerId="LiveId" clId="{1185B196-24B3-4B40-9EDC-60612C66BA8B}" dt="2021-04-29T07:57:11.292" v="198" actId="47"/>
        <pc:sldMkLst>
          <pc:docMk/>
          <pc:sldMk cId="2703242709" sldId="260"/>
        </pc:sldMkLst>
      </pc:sldChg>
      <pc:sldChg chg="del">
        <pc:chgData name="C C" userId="58c016da926720ee" providerId="LiveId" clId="{1185B196-24B3-4B40-9EDC-60612C66BA8B}" dt="2021-04-29T07:57:11.292" v="198" actId="47"/>
        <pc:sldMkLst>
          <pc:docMk/>
          <pc:sldMk cId="197912330" sldId="261"/>
        </pc:sldMkLst>
      </pc:sldChg>
      <pc:sldChg chg="modSp new mod ord addCm delCm">
        <pc:chgData name="C C" userId="58c016da926720ee" providerId="LiveId" clId="{1185B196-24B3-4B40-9EDC-60612C66BA8B}" dt="2021-04-29T10:12:29.793" v="672" actId="2711"/>
        <pc:sldMkLst>
          <pc:docMk/>
          <pc:sldMk cId="1139421832" sldId="261"/>
        </pc:sldMkLst>
        <pc:spChg chg="mod">
          <ac:chgData name="C C" userId="58c016da926720ee" providerId="LiveId" clId="{1185B196-24B3-4B40-9EDC-60612C66BA8B}" dt="2021-04-29T07:59:33.012" v="343" actId="6549"/>
          <ac:spMkLst>
            <pc:docMk/>
            <pc:sldMk cId="1139421832" sldId="261"/>
            <ac:spMk id="2" creationId="{55312284-263C-4CA5-9EB6-8DB40D51BEC9}"/>
          </ac:spMkLst>
        </pc:spChg>
        <pc:spChg chg="mod">
          <ac:chgData name="C C" userId="58c016da926720ee" providerId="LiveId" clId="{1185B196-24B3-4B40-9EDC-60612C66BA8B}" dt="2021-04-29T10:12:29.793" v="672" actId="2711"/>
          <ac:spMkLst>
            <pc:docMk/>
            <pc:sldMk cId="1139421832" sldId="261"/>
            <ac:spMk id="3" creationId="{CD961B00-87DC-4A96-A2B9-AA7F5B9534BE}"/>
          </ac:spMkLst>
        </pc:spChg>
      </pc:sldChg>
      <pc:sldChg chg="addSp modSp add mod">
        <pc:chgData name="C C" userId="58c016da926720ee" providerId="LiveId" clId="{1185B196-24B3-4B40-9EDC-60612C66BA8B}" dt="2021-04-29T10:05:39.590" v="534" actId="1076"/>
        <pc:sldMkLst>
          <pc:docMk/>
          <pc:sldMk cId="867247015" sldId="262"/>
        </pc:sldMkLst>
        <pc:spChg chg="mod">
          <ac:chgData name="C C" userId="58c016da926720ee" providerId="LiveId" clId="{1185B196-24B3-4B40-9EDC-60612C66BA8B}" dt="2021-04-29T10:05:25.610" v="530" actId="20577"/>
          <ac:spMkLst>
            <pc:docMk/>
            <pc:sldMk cId="867247015" sldId="262"/>
            <ac:spMk id="2" creationId="{3CF32863-E355-48B3-927E-150A9941D92C}"/>
          </ac:spMkLst>
        </pc:spChg>
        <pc:spChg chg="mod">
          <ac:chgData name="C C" userId="58c016da926720ee" providerId="LiveId" clId="{1185B196-24B3-4B40-9EDC-60612C66BA8B}" dt="2021-04-29T10:05:28.351" v="531" actId="6549"/>
          <ac:spMkLst>
            <pc:docMk/>
            <pc:sldMk cId="867247015" sldId="262"/>
            <ac:spMk id="3" creationId="{1E57CB99-5DD6-4466-82BB-46A6C6769467}"/>
          </ac:spMkLst>
        </pc:spChg>
        <pc:picChg chg="add mod">
          <ac:chgData name="C C" userId="58c016da926720ee" providerId="LiveId" clId="{1185B196-24B3-4B40-9EDC-60612C66BA8B}" dt="2021-04-29T10:05:39.590" v="534" actId="1076"/>
          <ac:picMkLst>
            <pc:docMk/>
            <pc:sldMk cId="867247015" sldId="262"/>
            <ac:picMk id="5" creationId="{74C2E30E-1A08-4521-9186-179DB4BC94F5}"/>
          </ac:picMkLst>
        </pc:picChg>
      </pc:sldChg>
      <pc:sldChg chg="del">
        <pc:chgData name="C C" userId="58c016da926720ee" providerId="LiveId" clId="{1185B196-24B3-4B40-9EDC-60612C66BA8B}" dt="2021-04-29T07:57:11.292" v="198" actId="47"/>
        <pc:sldMkLst>
          <pc:docMk/>
          <pc:sldMk cId="870058834" sldId="262"/>
        </pc:sldMkLst>
      </pc:sldChg>
      <pc:sldChg chg="del">
        <pc:chgData name="C C" userId="58c016da926720ee" providerId="LiveId" clId="{1185B196-24B3-4B40-9EDC-60612C66BA8B}" dt="2021-04-29T07:57:11.292" v="198" actId="47"/>
        <pc:sldMkLst>
          <pc:docMk/>
          <pc:sldMk cId="2126089863" sldId="263"/>
        </pc:sldMkLst>
      </pc:sldChg>
      <pc:sldChg chg="addSp delSp modSp new mod">
        <pc:chgData name="C C" userId="58c016da926720ee" providerId="LiveId" clId="{1185B196-24B3-4B40-9EDC-60612C66BA8B}" dt="2021-04-29T10:05:57.109" v="543" actId="1076"/>
        <pc:sldMkLst>
          <pc:docMk/>
          <pc:sldMk cId="2635098885" sldId="263"/>
        </pc:sldMkLst>
        <pc:spChg chg="mod">
          <ac:chgData name="C C" userId="58c016da926720ee" providerId="LiveId" clId="{1185B196-24B3-4B40-9EDC-60612C66BA8B}" dt="2021-04-29T10:05:50.093" v="540" actId="20577"/>
          <ac:spMkLst>
            <pc:docMk/>
            <pc:sldMk cId="2635098885" sldId="263"/>
            <ac:spMk id="2" creationId="{95256017-0B37-471E-B0B0-5623027EB508}"/>
          </ac:spMkLst>
        </pc:spChg>
        <pc:picChg chg="add mod">
          <ac:chgData name="C C" userId="58c016da926720ee" providerId="LiveId" clId="{1185B196-24B3-4B40-9EDC-60612C66BA8B}" dt="2021-04-29T10:05:57.109" v="543" actId="1076"/>
          <ac:picMkLst>
            <pc:docMk/>
            <pc:sldMk cId="2635098885" sldId="263"/>
            <ac:picMk id="5" creationId="{F8CBC8A2-AAD0-435B-B343-10029045688B}"/>
          </ac:picMkLst>
        </pc:picChg>
        <pc:picChg chg="add del">
          <ac:chgData name="C C" userId="58c016da926720ee" providerId="LiveId" clId="{1185B196-24B3-4B40-9EDC-60612C66BA8B}" dt="2021-04-29T10:05:43.712" v="536" actId="22"/>
          <ac:picMkLst>
            <pc:docMk/>
            <pc:sldMk cId="2635098885" sldId="263"/>
            <ac:picMk id="7" creationId="{176CB5E0-612A-4162-AD9F-45D012E2FD92}"/>
          </ac:picMkLst>
        </pc:picChg>
      </pc:sldChg>
      <pc:sldChg chg="del">
        <pc:chgData name="C C" userId="58c016da926720ee" providerId="LiveId" clId="{1185B196-24B3-4B40-9EDC-60612C66BA8B}" dt="2021-04-29T07:57:11.292" v="198" actId="47"/>
        <pc:sldMkLst>
          <pc:docMk/>
          <pc:sldMk cId="3567166797" sldId="264"/>
        </pc:sldMkLst>
      </pc:sldChg>
      <pc:sldChg chg="addSp delSp modSp add mod">
        <pc:chgData name="C C" userId="58c016da926720ee" providerId="LiveId" clId="{1185B196-24B3-4B40-9EDC-60612C66BA8B}" dt="2021-04-29T10:07:39.067" v="560" actId="1076"/>
        <pc:sldMkLst>
          <pc:docMk/>
          <pc:sldMk cId="3897803781" sldId="264"/>
        </pc:sldMkLst>
        <pc:spChg chg="mod">
          <ac:chgData name="C C" userId="58c016da926720ee" providerId="LiveId" clId="{1185B196-24B3-4B40-9EDC-60612C66BA8B}" dt="2021-04-29T10:06:55.927" v="556" actId="20577"/>
          <ac:spMkLst>
            <pc:docMk/>
            <pc:sldMk cId="3897803781" sldId="264"/>
            <ac:spMk id="2" creationId="{55312284-263C-4CA5-9EB6-8DB40D51BEC9}"/>
          </ac:spMkLst>
        </pc:spChg>
        <pc:spChg chg="del">
          <ac:chgData name="C C" userId="58c016da926720ee" providerId="LiveId" clId="{1185B196-24B3-4B40-9EDC-60612C66BA8B}" dt="2021-04-29T10:07:00.622" v="557" actId="478"/>
          <ac:spMkLst>
            <pc:docMk/>
            <pc:sldMk cId="3897803781" sldId="264"/>
            <ac:spMk id="3" creationId="{CD961B00-87DC-4A96-A2B9-AA7F5B9534BE}"/>
          </ac:spMkLst>
        </pc:spChg>
        <pc:spChg chg="add mod">
          <ac:chgData name="C C" userId="58c016da926720ee" providerId="LiveId" clId="{1185B196-24B3-4B40-9EDC-60612C66BA8B}" dt="2021-04-29T10:07:00.622" v="557" actId="478"/>
          <ac:spMkLst>
            <pc:docMk/>
            <pc:sldMk cId="3897803781" sldId="264"/>
            <ac:spMk id="5" creationId="{A746E03D-E568-416E-B801-3C87496B85E7}"/>
          </ac:spMkLst>
        </pc:spChg>
        <pc:picChg chg="add mod">
          <ac:chgData name="C C" userId="58c016da926720ee" providerId="LiveId" clId="{1185B196-24B3-4B40-9EDC-60612C66BA8B}" dt="2021-04-29T10:07:39.067" v="560" actId="1076"/>
          <ac:picMkLst>
            <pc:docMk/>
            <pc:sldMk cId="3897803781" sldId="264"/>
            <ac:picMk id="7" creationId="{463811BF-6F61-4273-87F8-7E3A442B3F42}"/>
          </ac:picMkLst>
        </pc:picChg>
      </pc:sldChg>
      <pc:sldChg chg="addSp delSp modSp add mod">
        <pc:chgData name="C C" userId="58c016da926720ee" providerId="LiveId" clId="{1185B196-24B3-4B40-9EDC-60612C66BA8B}" dt="2021-04-29T10:10:03.536" v="621" actId="1076"/>
        <pc:sldMkLst>
          <pc:docMk/>
          <pc:sldMk cId="1364966787" sldId="265"/>
        </pc:sldMkLst>
        <pc:spChg chg="mod">
          <ac:chgData name="C C" userId="58c016da926720ee" providerId="LiveId" clId="{1185B196-24B3-4B40-9EDC-60612C66BA8B}" dt="2021-04-29T10:09:44.820" v="618" actId="20577"/>
          <ac:spMkLst>
            <pc:docMk/>
            <pc:sldMk cId="1364966787" sldId="265"/>
            <ac:spMk id="2" creationId="{FC6641E9-F9D8-4580-A30B-CB8AF45FFBAB}"/>
          </ac:spMkLst>
        </pc:spChg>
        <pc:spChg chg="del">
          <ac:chgData name="C C" userId="58c016da926720ee" providerId="LiveId" clId="{1185B196-24B3-4B40-9EDC-60612C66BA8B}" dt="2021-04-29T10:09:48.352" v="619" actId="478"/>
          <ac:spMkLst>
            <pc:docMk/>
            <pc:sldMk cId="1364966787" sldId="265"/>
            <ac:spMk id="3" creationId="{D76DD829-F0AD-4F36-82D7-04791C2230DD}"/>
          </ac:spMkLst>
        </pc:spChg>
        <pc:spChg chg="add mod">
          <ac:chgData name="C C" userId="58c016da926720ee" providerId="LiveId" clId="{1185B196-24B3-4B40-9EDC-60612C66BA8B}" dt="2021-04-29T10:09:48.352" v="619" actId="478"/>
          <ac:spMkLst>
            <pc:docMk/>
            <pc:sldMk cId="1364966787" sldId="265"/>
            <ac:spMk id="5" creationId="{7163D418-8A9D-4774-9950-208A3AF8498F}"/>
          </ac:spMkLst>
        </pc:spChg>
        <pc:picChg chg="add mod">
          <ac:chgData name="C C" userId="58c016da926720ee" providerId="LiveId" clId="{1185B196-24B3-4B40-9EDC-60612C66BA8B}" dt="2021-04-29T10:10:03.536" v="621" actId="1076"/>
          <ac:picMkLst>
            <pc:docMk/>
            <pc:sldMk cId="1364966787" sldId="265"/>
            <ac:picMk id="7" creationId="{C8B1A31E-F74D-41BF-8919-65A1E644AC87}"/>
          </ac:picMkLst>
        </pc:picChg>
      </pc:sldChg>
      <pc:sldChg chg="addSp modSp new mod">
        <pc:chgData name="C C" userId="58c016da926720ee" providerId="LiveId" clId="{1185B196-24B3-4B40-9EDC-60612C66BA8B}" dt="2021-04-29T10:11:32.811" v="666" actId="1076"/>
        <pc:sldMkLst>
          <pc:docMk/>
          <pc:sldMk cId="335921062" sldId="266"/>
        </pc:sldMkLst>
        <pc:spChg chg="mod">
          <ac:chgData name="C C" userId="58c016da926720ee" providerId="LiveId" clId="{1185B196-24B3-4B40-9EDC-60612C66BA8B}" dt="2021-04-29T10:10:11.318" v="652" actId="20577"/>
          <ac:spMkLst>
            <pc:docMk/>
            <pc:sldMk cId="335921062" sldId="266"/>
            <ac:spMk id="2" creationId="{5C972254-8E08-4BCA-9C3B-098748F8AAB7}"/>
          </ac:spMkLst>
        </pc:spChg>
        <pc:picChg chg="add mod">
          <ac:chgData name="C C" userId="58c016da926720ee" providerId="LiveId" clId="{1185B196-24B3-4B40-9EDC-60612C66BA8B}" dt="2021-04-29T10:11:03.642" v="655" actId="1076"/>
          <ac:picMkLst>
            <pc:docMk/>
            <pc:sldMk cId="335921062" sldId="266"/>
            <ac:picMk id="5" creationId="{16F73C88-119E-4E1C-B135-246DB1409898}"/>
          </ac:picMkLst>
        </pc:picChg>
        <pc:picChg chg="add mod">
          <ac:chgData name="C C" userId="58c016da926720ee" providerId="LiveId" clId="{1185B196-24B3-4B40-9EDC-60612C66BA8B}" dt="2021-04-29T10:11:32.811" v="666" actId="1076"/>
          <ac:picMkLst>
            <pc:docMk/>
            <pc:sldMk cId="335921062" sldId="266"/>
            <ac:picMk id="7" creationId="{DF2EEE5B-4BF6-4ECC-B9CF-25C1689821CA}"/>
          </ac:picMkLst>
        </pc:picChg>
      </pc:sldChg>
      <pc:sldChg chg="addSp delSp modSp new mod modClrScheme chgLayout">
        <pc:chgData name="C C" userId="58c016da926720ee" providerId="LiveId" clId="{1185B196-24B3-4B40-9EDC-60612C66BA8B}" dt="2021-04-29T10:16:32.317" v="888" actId="20577"/>
        <pc:sldMkLst>
          <pc:docMk/>
          <pc:sldMk cId="2528149158" sldId="267"/>
        </pc:sldMkLst>
        <pc:spChg chg="del mod ord">
          <ac:chgData name="C C" userId="58c016da926720ee" providerId="LiveId" clId="{1185B196-24B3-4B40-9EDC-60612C66BA8B}" dt="2021-04-29T10:13:36.602" v="678" actId="700"/>
          <ac:spMkLst>
            <pc:docMk/>
            <pc:sldMk cId="2528149158" sldId="267"/>
            <ac:spMk id="2" creationId="{5ADE8336-816C-4906-9A22-E926E955D066}"/>
          </ac:spMkLst>
        </pc:spChg>
        <pc:spChg chg="del mod ord">
          <ac:chgData name="C C" userId="58c016da926720ee" providerId="LiveId" clId="{1185B196-24B3-4B40-9EDC-60612C66BA8B}" dt="2021-04-29T10:13:36.602" v="678" actId="700"/>
          <ac:spMkLst>
            <pc:docMk/>
            <pc:sldMk cId="2528149158" sldId="267"/>
            <ac:spMk id="3" creationId="{8A636826-2310-462E-8D08-763D5928D1EA}"/>
          </ac:spMkLst>
        </pc:spChg>
        <pc:spChg chg="add mod ord">
          <ac:chgData name="C C" userId="58c016da926720ee" providerId="LiveId" clId="{1185B196-24B3-4B40-9EDC-60612C66BA8B}" dt="2021-04-29T10:16:32.317" v="888" actId="20577"/>
          <ac:spMkLst>
            <pc:docMk/>
            <pc:sldMk cId="2528149158" sldId="267"/>
            <ac:spMk id="6" creationId="{3B3310A2-3F12-4085-8913-92ED0B27E5F9}"/>
          </ac:spMkLst>
        </pc:spChg>
        <pc:spChg chg="add mod ord">
          <ac:chgData name="C C" userId="58c016da926720ee" providerId="LiveId" clId="{1185B196-24B3-4B40-9EDC-60612C66BA8B}" dt="2021-04-29T10:13:36.602" v="678" actId="700"/>
          <ac:spMkLst>
            <pc:docMk/>
            <pc:sldMk cId="2528149158" sldId="267"/>
            <ac:spMk id="7" creationId="{96C214C6-D70B-486C-9653-A94A43E48F18}"/>
          </ac:spMkLst>
        </pc:spChg>
        <pc:spChg chg="add del mod ord">
          <ac:chgData name="C C" userId="58c016da926720ee" providerId="LiveId" clId="{1185B196-24B3-4B40-9EDC-60612C66BA8B}" dt="2021-04-29T10:13:49.155" v="683" actId="22"/>
          <ac:spMkLst>
            <pc:docMk/>
            <pc:sldMk cId="2528149158" sldId="267"/>
            <ac:spMk id="8" creationId="{2C33FCDC-D62D-449E-B324-9AD4809EF378}"/>
          </ac:spMkLst>
        </pc:spChg>
        <pc:picChg chg="add del">
          <ac:chgData name="C C" userId="58c016da926720ee" providerId="LiveId" clId="{1185B196-24B3-4B40-9EDC-60612C66BA8B}" dt="2021-04-29T10:13:29.778" v="677" actId="478"/>
          <ac:picMkLst>
            <pc:docMk/>
            <pc:sldMk cId="2528149158" sldId="267"/>
            <ac:picMk id="5" creationId="{0B82783B-30F2-4BA8-BF75-41C863E4EDDA}"/>
          </ac:picMkLst>
        </pc:picChg>
        <pc:picChg chg="add mod">
          <ac:chgData name="C C" userId="58c016da926720ee" providerId="LiveId" clId="{1185B196-24B3-4B40-9EDC-60612C66BA8B}" dt="2021-04-29T10:13:42.617" v="682" actId="1076"/>
          <ac:picMkLst>
            <pc:docMk/>
            <pc:sldMk cId="2528149158" sldId="267"/>
            <ac:picMk id="10" creationId="{6B1CA2E0-D7C5-4433-9A41-21913CD957D3}"/>
          </ac:picMkLst>
        </pc:picChg>
        <pc:picChg chg="add mod ord">
          <ac:chgData name="C C" userId="58c016da926720ee" providerId="LiveId" clId="{1185B196-24B3-4B40-9EDC-60612C66BA8B}" dt="2021-04-29T10:13:59.311" v="686" actId="1076"/>
          <ac:picMkLst>
            <pc:docMk/>
            <pc:sldMk cId="2528149158" sldId="267"/>
            <ac:picMk id="12" creationId="{21370A60-527B-4F70-A8DC-70EBEF4B9A4A}"/>
          </ac:picMkLst>
        </pc:picChg>
      </pc:sldChg>
      <pc:sldChg chg="addSp delSp modSp new mod modClrScheme chgLayout">
        <pc:chgData name="C C" userId="58c016da926720ee" providerId="LiveId" clId="{1185B196-24B3-4B40-9EDC-60612C66BA8B}" dt="2021-04-29T10:15:55.392" v="885" actId="20577"/>
        <pc:sldMkLst>
          <pc:docMk/>
          <pc:sldMk cId="3964312659" sldId="268"/>
        </pc:sldMkLst>
        <pc:spChg chg="mod ord">
          <ac:chgData name="C C" userId="58c016da926720ee" providerId="LiveId" clId="{1185B196-24B3-4B40-9EDC-60612C66BA8B}" dt="2021-04-29T10:15:00.881" v="707" actId="700"/>
          <ac:spMkLst>
            <pc:docMk/>
            <pc:sldMk cId="3964312659" sldId="268"/>
            <ac:spMk id="2" creationId="{35EB66CF-BC4F-48D8-9694-BB1F14CB2766}"/>
          </ac:spMkLst>
        </pc:spChg>
        <pc:spChg chg="del mod ord">
          <ac:chgData name="C C" userId="58c016da926720ee" providerId="LiveId" clId="{1185B196-24B3-4B40-9EDC-60612C66BA8B}" dt="2021-04-29T10:15:00.881" v="707" actId="700"/>
          <ac:spMkLst>
            <pc:docMk/>
            <pc:sldMk cId="3964312659" sldId="268"/>
            <ac:spMk id="3" creationId="{0DC38503-AF39-4A66-A612-9E747CC79C5E}"/>
          </ac:spMkLst>
        </pc:spChg>
        <pc:spChg chg="del">
          <ac:chgData name="C C" userId="58c016da926720ee" providerId="LiveId" clId="{1185B196-24B3-4B40-9EDC-60612C66BA8B}" dt="2021-04-29T10:15:00.881" v="707" actId="700"/>
          <ac:spMkLst>
            <pc:docMk/>
            <pc:sldMk cId="3964312659" sldId="268"/>
            <ac:spMk id="4" creationId="{B1B0AF32-0364-4242-B9C3-7AB6B24E176C}"/>
          </ac:spMkLst>
        </pc:spChg>
        <pc:spChg chg="add mod ord">
          <ac:chgData name="C C" userId="58c016da926720ee" providerId="LiveId" clId="{1185B196-24B3-4B40-9EDC-60612C66BA8B}" dt="2021-04-29T10:15:55.392" v="885" actId="20577"/>
          <ac:spMkLst>
            <pc:docMk/>
            <pc:sldMk cId="3964312659" sldId="268"/>
            <ac:spMk id="5" creationId="{EE5D512E-095F-4B84-A9B5-832A0A0E597A}"/>
          </ac:spMkLst>
        </pc:spChg>
      </pc:sldChg>
    </pc:docChg>
  </pc:docChgLst>
  <pc:docChgLst>
    <pc:chgData name="C C" userId="58c016da926720ee" providerId="LiveId" clId="{26EB83BD-0E53-430D-9D3A-B80CCFE30034}"/>
    <pc:docChg chg="undo redo custSel addSld delSld modSld modMainMaster">
      <pc:chgData name="C C" userId="58c016da926720ee" providerId="LiveId" clId="{26EB83BD-0E53-430D-9D3A-B80CCFE30034}" dt="2021-04-20T14:46:54.998" v="1513" actId="20577"/>
      <pc:docMkLst>
        <pc:docMk/>
      </pc:docMkLst>
      <pc:sldChg chg="modSp new mod">
        <pc:chgData name="C C" userId="58c016da926720ee" providerId="LiveId" clId="{26EB83BD-0E53-430D-9D3A-B80CCFE30034}" dt="2021-04-20T14:17:44.302" v="855"/>
        <pc:sldMkLst>
          <pc:docMk/>
          <pc:sldMk cId="548896134" sldId="256"/>
        </pc:sldMkLst>
        <pc:spChg chg="mod">
          <ac:chgData name="C C" userId="58c016da926720ee" providerId="LiveId" clId="{26EB83BD-0E53-430D-9D3A-B80CCFE30034}" dt="2021-04-20T14:17:44.302" v="855"/>
          <ac:spMkLst>
            <pc:docMk/>
            <pc:sldMk cId="548896134" sldId="256"/>
            <ac:spMk id="2" creationId="{A3D8D65C-6706-474E-BED5-5675C19F9359}"/>
          </ac:spMkLst>
        </pc:spChg>
        <pc:spChg chg="mod">
          <ac:chgData name="C C" userId="58c016da926720ee" providerId="LiveId" clId="{26EB83BD-0E53-430D-9D3A-B80CCFE30034}" dt="2021-04-20T14:17:31.626" v="849" actId="255"/>
          <ac:spMkLst>
            <pc:docMk/>
            <pc:sldMk cId="548896134" sldId="256"/>
            <ac:spMk id="3" creationId="{AE1A54AC-3425-4E88-A69E-E11B972DE498}"/>
          </ac:spMkLst>
        </pc:spChg>
      </pc:sldChg>
      <pc:sldChg chg="modSp new del mod">
        <pc:chgData name="C C" userId="58c016da926720ee" providerId="LiveId" clId="{26EB83BD-0E53-430D-9D3A-B80CCFE30034}" dt="2021-04-20T14:06:15.142" v="134" actId="47"/>
        <pc:sldMkLst>
          <pc:docMk/>
          <pc:sldMk cId="1813151185" sldId="257"/>
        </pc:sldMkLst>
        <pc:spChg chg="mod">
          <ac:chgData name="C C" userId="58c016da926720ee" providerId="LiveId" clId="{26EB83BD-0E53-430D-9D3A-B80CCFE30034}" dt="2021-04-20T14:06:13.366" v="133" actId="14100"/>
          <ac:spMkLst>
            <pc:docMk/>
            <pc:sldMk cId="1813151185" sldId="257"/>
            <ac:spMk id="2" creationId="{2E11774E-59CA-405F-85CD-6FF33B862B96}"/>
          </ac:spMkLst>
        </pc:spChg>
        <pc:spChg chg="mod">
          <ac:chgData name="C C" userId="58c016da926720ee" providerId="LiveId" clId="{26EB83BD-0E53-430D-9D3A-B80CCFE30034}" dt="2021-04-20T14:06:05.062" v="132" actId="20577"/>
          <ac:spMkLst>
            <pc:docMk/>
            <pc:sldMk cId="1813151185" sldId="257"/>
            <ac:spMk id="3" creationId="{2D59481C-AB32-4B84-84AD-A2D837E47607}"/>
          </ac:spMkLst>
        </pc:spChg>
      </pc:sldChg>
      <pc:sldChg chg="modSp new mod">
        <pc:chgData name="C C" userId="58c016da926720ee" providerId="LiveId" clId="{26EB83BD-0E53-430D-9D3A-B80CCFE30034}" dt="2021-04-20T14:17:03.846" v="842" actId="20577"/>
        <pc:sldMkLst>
          <pc:docMk/>
          <pc:sldMk cId="4261216236" sldId="257"/>
        </pc:sldMkLst>
        <pc:spChg chg="mod">
          <ac:chgData name="C C" userId="58c016da926720ee" providerId="LiveId" clId="{26EB83BD-0E53-430D-9D3A-B80CCFE30034}" dt="2021-04-20T14:09:01.324" v="176" actId="20577"/>
          <ac:spMkLst>
            <pc:docMk/>
            <pc:sldMk cId="4261216236" sldId="257"/>
            <ac:spMk id="2" creationId="{6589E9E2-D84E-4BD7-98AF-8173501DC37C}"/>
          </ac:spMkLst>
        </pc:spChg>
        <pc:spChg chg="mod">
          <ac:chgData name="C C" userId="58c016da926720ee" providerId="LiveId" clId="{26EB83BD-0E53-430D-9D3A-B80CCFE30034}" dt="2021-04-20T14:17:03.846" v="842" actId="20577"/>
          <ac:spMkLst>
            <pc:docMk/>
            <pc:sldMk cId="4261216236" sldId="257"/>
            <ac:spMk id="3" creationId="{96AE1C7B-F796-49FB-82FD-B0737BCD281F}"/>
          </ac:spMkLst>
        </pc:spChg>
      </pc:sldChg>
      <pc:sldChg chg="addSp delSp modSp new del mod modClrScheme chgLayout">
        <pc:chgData name="C C" userId="58c016da926720ee" providerId="LiveId" clId="{26EB83BD-0E53-430D-9D3A-B80CCFE30034}" dt="2021-04-20T14:26:58.284" v="958" actId="47"/>
        <pc:sldMkLst>
          <pc:docMk/>
          <pc:sldMk cId="3202844774" sldId="258"/>
        </pc:sldMkLst>
        <pc:spChg chg="del mod ord">
          <ac:chgData name="C C" userId="58c016da926720ee" providerId="LiveId" clId="{26EB83BD-0E53-430D-9D3A-B80CCFE30034}" dt="2021-04-20T14:21:48.211" v="890" actId="700"/>
          <ac:spMkLst>
            <pc:docMk/>
            <pc:sldMk cId="3202844774" sldId="258"/>
            <ac:spMk id="2" creationId="{A7C54A15-896A-4A98-9D8E-113222D193B0}"/>
          </ac:spMkLst>
        </pc:spChg>
        <pc:spChg chg="del mod ord">
          <ac:chgData name="C C" userId="58c016da926720ee" providerId="LiveId" clId="{26EB83BD-0E53-430D-9D3A-B80CCFE30034}" dt="2021-04-20T14:21:48.211" v="890" actId="700"/>
          <ac:spMkLst>
            <pc:docMk/>
            <pc:sldMk cId="3202844774" sldId="258"/>
            <ac:spMk id="3" creationId="{BE56FBC3-6573-4078-9637-6FFBAE19E442}"/>
          </ac:spMkLst>
        </pc:spChg>
        <pc:spChg chg="add del mod ord">
          <ac:chgData name="C C" userId="58c016da926720ee" providerId="LiveId" clId="{26EB83BD-0E53-430D-9D3A-B80CCFE30034}" dt="2021-04-20T14:22:12.199" v="895" actId="478"/>
          <ac:spMkLst>
            <pc:docMk/>
            <pc:sldMk cId="3202844774" sldId="258"/>
            <ac:spMk id="4" creationId="{F9EF1049-E57E-4BA6-92B4-AFAF47D846F2}"/>
          </ac:spMkLst>
        </pc:spChg>
        <pc:spChg chg="add del mod ord">
          <ac:chgData name="C C" userId="58c016da926720ee" providerId="LiveId" clId="{26EB83BD-0E53-430D-9D3A-B80CCFE30034}" dt="2021-04-20T14:22:13.054" v="896" actId="478"/>
          <ac:spMkLst>
            <pc:docMk/>
            <pc:sldMk cId="3202844774" sldId="258"/>
            <ac:spMk id="5" creationId="{A2AB59CC-F39F-4FB3-936B-7265C749D07C}"/>
          </ac:spMkLst>
        </pc:spChg>
        <pc:spChg chg="add mod ord">
          <ac:chgData name="C C" userId="58c016da926720ee" providerId="LiveId" clId="{26EB83BD-0E53-430D-9D3A-B80CCFE30034}" dt="2021-04-20T14:24:44.609" v="919" actId="700"/>
          <ac:spMkLst>
            <pc:docMk/>
            <pc:sldMk cId="3202844774" sldId="258"/>
            <ac:spMk id="6" creationId="{D69234E7-52C3-4009-BFF4-E16A9ABC487B}"/>
          </ac:spMkLst>
        </pc:spChg>
        <pc:spChg chg="add mod ord">
          <ac:chgData name="C C" userId="58c016da926720ee" providerId="LiveId" clId="{26EB83BD-0E53-430D-9D3A-B80CCFE30034}" dt="2021-04-20T14:26:42.318" v="949" actId="21"/>
          <ac:spMkLst>
            <pc:docMk/>
            <pc:sldMk cId="3202844774" sldId="258"/>
            <ac:spMk id="7" creationId="{E948227B-5A09-4798-928C-53E623D5A376}"/>
          </ac:spMkLst>
        </pc:spChg>
      </pc:sldChg>
      <pc:sldChg chg="addSp delSp modSp new del mod chgLayout">
        <pc:chgData name="C C" userId="58c016da926720ee" providerId="LiveId" clId="{26EB83BD-0E53-430D-9D3A-B80CCFE30034}" dt="2021-04-20T14:24:53.064" v="923" actId="47"/>
        <pc:sldMkLst>
          <pc:docMk/>
          <pc:sldMk cId="1919342167" sldId="259"/>
        </pc:sldMkLst>
        <pc:spChg chg="add del">
          <ac:chgData name="C C" userId="58c016da926720ee" providerId="LiveId" clId="{26EB83BD-0E53-430D-9D3A-B80CCFE30034}" dt="2021-04-20T14:24:51.304" v="922" actId="700"/>
          <ac:spMkLst>
            <pc:docMk/>
            <pc:sldMk cId="1919342167" sldId="259"/>
            <ac:spMk id="2" creationId="{4D4E7811-4409-48DA-9764-98D93FC1D060}"/>
          </ac:spMkLst>
        </pc:spChg>
        <pc:spChg chg="add del">
          <ac:chgData name="C C" userId="58c016da926720ee" providerId="LiveId" clId="{26EB83BD-0E53-430D-9D3A-B80CCFE30034}" dt="2021-04-20T14:24:51.304" v="922" actId="700"/>
          <ac:spMkLst>
            <pc:docMk/>
            <pc:sldMk cId="1919342167" sldId="259"/>
            <ac:spMk id="3" creationId="{255C2551-9F1E-4ABE-A094-331DB249F170}"/>
          </ac:spMkLst>
        </pc:spChg>
        <pc:spChg chg="add del mod ord">
          <ac:chgData name="C C" userId="58c016da926720ee" providerId="LiveId" clId="{26EB83BD-0E53-430D-9D3A-B80CCFE30034}" dt="2021-04-20T14:24:51.304" v="922" actId="700"/>
          <ac:spMkLst>
            <pc:docMk/>
            <pc:sldMk cId="1919342167" sldId="259"/>
            <ac:spMk id="4" creationId="{71D95278-03DA-45F3-8314-FA4FA228D9FE}"/>
          </ac:spMkLst>
        </pc:spChg>
        <pc:spChg chg="add del mod ord">
          <ac:chgData name="C C" userId="58c016da926720ee" providerId="LiveId" clId="{26EB83BD-0E53-430D-9D3A-B80CCFE30034}" dt="2021-04-20T14:24:51.304" v="922" actId="700"/>
          <ac:spMkLst>
            <pc:docMk/>
            <pc:sldMk cId="1919342167" sldId="259"/>
            <ac:spMk id="5" creationId="{1B612AC9-C570-4814-A5F2-065CE72958A2}"/>
          </ac:spMkLst>
        </pc:spChg>
      </pc:sldChg>
      <pc:sldChg chg="new del">
        <pc:chgData name="C C" userId="58c016da926720ee" providerId="LiveId" clId="{26EB83BD-0E53-430D-9D3A-B80CCFE30034}" dt="2021-04-20T14:25:55.800" v="939" actId="680"/>
        <pc:sldMkLst>
          <pc:docMk/>
          <pc:sldMk cId="2895461158" sldId="259"/>
        </pc:sldMkLst>
      </pc:sldChg>
      <pc:sldChg chg="addSp delSp modSp new mod">
        <pc:chgData name="C C" userId="58c016da926720ee" providerId="LiveId" clId="{26EB83BD-0E53-430D-9D3A-B80CCFE30034}" dt="2021-04-20T14:27:30.223" v="969" actId="478"/>
        <pc:sldMkLst>
          <pc:docMk/>
          <pc:sldMk cId="4200578235" sldId="259"/>
        </pc:sldMkLst>
        <pc:spChg chg="mod">
          <ac:chgData name="C C" userId="58c016da926720ee" providerId="LiveId" clId="{26EB83BD-0E53-430D-9D3A-B80CCFE30034}" dt="2021-04-20T14:26:52.620" v="957" actId="20577"/>
          <ac:spMkLst>
            <pc:docMk/>
            <pc:sldMk cId="4200578235" sldId="259"/>
            <ac:spMk id="2" creationId="{79D81823-D23E-434B-9A37-A10CA24EFD52}"/>
          </ac:spMkLst>
        </pc:spChg>
        <pc:spChg chg="mod">
          <ac:chgData name="C C" userId="58c016da926720ee" providerId="LiveId" clId="{26EB83BD-0E53-430D-9D3A-B80CCFE30034}" dt="2021-04-20T14:26:49.328" v="954" actId="6549"/>
          <ac:spMkLst>
            <pc:docMk/>
            <pc:sldMk cId="4200578235" sldId="259"/>
            <ac:spMk id="3" creationId="{22635400-5B2C-4AB5-BDC7-8C9A4378927D}"/>
          </ac:spMkLst>
        </pc:spChg>
        <pc:spChg chg="del mod">
          <ac:chgData name="C C" userId="58c016da926720ee" providerId="LiveId" clId="{26EB83BD-0E53-430D-9D3A-B80CCFE30034}" dt="2021-04-20T14:27:14.215" v="967" actId="478"/>
          <ac:spMkLst>
            <pc:docMk/>
            <pc:sldMk cId="4200578235" sldId="259"/>
            <ac:spMk id="4" creationId="{B73BA93F-50C5-4F12-B5B7-4132226304F2}"/>
          </ac:spMkLst>
        </pc:spChg>
        <pc:spChg chg="add del mod">
          <ac:chgData name="C C" userId="58c016da926720ee" providerId="LiveId" clId="{26EB83BD-0E53-430D-9D3A-B80CCFE30034}" dt="2021-04-20T14:27:30.223" v="969" actId="478"/>
          <ac:spMkLst>
            <pc:docMk/>
            <pc:sldMk cId="4200578235" sldId="259"/>
            <ac:spMk id="6" creationId="{747967CD-9BD8-47AD-A7A2-D1E2C62FE47C}"/>
          </ac:spMkLst>
        </pc:spChg>
      </pc:sldChg>
      <pc:sldChg chg="modSp new mod">
        <pc:chgData name="C C" userId="58c016da926720ee" providerId="LiveId" clId="{26EB83BD-0E53-430D-9D3A-B80CCFE30034}" dt="2021-04-20T14:27:46.686" v="972"/>
        <pc:sldMkLst>
          <pc:docMk/>
          <pc:sldMk cId="1077034471" sldId="260"/>
        </pc:sldMkLst>
        <pc:spChg chg="mod">
          <ac:chgData name="C C" userId="58c016da926720ee" providerId="LiveId" clId="{26EB83BD-0E53-430D-9D3A-B80CCFE30034}" dt="2021-04-20T14:27:43.300" v="971"/>
          <ac:spMkLst>
            <pc:docMk/>
            <pc:sldMk cId="1077034471" sldId="260"/>
            <ac:spMk id="2" creationId="{C7D29708-82E9-44EF-AD15-91EB4DEC6FCE}"/>
          </ac:spMkLst>
        </pc:spChg>
        <pc:spChg chg="mod">
          <ac:chgData name="C C" userId="58c016da926720ee" providerId="LiveId" clId="{26EB83BD-0E53-430D-9D3A-B80CCFE30034}" dt="2021-04-20T14:27:46.686" v="972"/>
          <ac:spMkLst>
            <pc:docMk/>
            <pc:sldMk cId="1077034471" sldId="260"/>
            <ac:spMk id="3" creationId="{5610A62B-C210-4117-978F-3DEC8861525C}"/>
          </ac:spMkLst>
        </pc:spChg>
      </pc:sldChg>
      <pc:sldChg chg="new del">
        <pc:chgData name="C C" userId="58c016da926720ee" providerId="LiveId" clId="{26EB83BD-0E53-430D-9D3A-B80CCFE30034}" dt="2021-04-20T14:28:10.634" v="983" actId="47"/>
        <pc:sldMkLst>
          <pc:docMk/>
          <pc:sldMk cId="2567091091" sldId="261"/>
        </pc:sldMkLst>
      </pc:sldChg>
      <pc:sldChg chg="modSp add mod">
        <pc:chgData name="C C" userId="58c016da926720ee" providerId="LiveId" clId="{26EB83BD-0E53-430D-9D3A-B80CCFE30034}" dt="2021-04-20T14:28:09.332" v="982" actId="20577"/>
        <pc:sldMkLst>
          <pc:docMk/>
          <pc:sldMk cId="1362035237" sldId="262"/>
        </pc:sldMkLst>
        <pc:spChg chg="mod">
          <ac:chgData name="C C" userId="58c016da926720ee" providerId="LiveId" clId="{26EB83BD-0E53-430D-9D3A-B80CCFE30034}" dt="2021-04-20T14:28:09.332" v="982" actId="20577"/>
          <ac:spMkLst>
            <pc:docMk/>
            <pc:sldMk cId="1362035237" sldId="262"/>
            <ac:spMk id="2" creationId="{C7D29708-82E9-44EF-AD15-91EB4DEC6FCE}"/>
          </ac:spMkLst>
        </pc:spChg>
      </pc:sldChg>
      <pc:sldChg chg="addSp delSp modSp new mod modClrScheme chgLayout">
        <pc:chgData name="C C" userId="58c016da926720ee" providerId="LiveId" clId="{26EB83BD-0E53-430D-9D3A-B80CCFE30034}" dt="2021-04-20T14:45:46.301" v="1455" actId="1076"/>
        <pc:sldMkLst>
          <pc:docMk/>
          <pc:sldMk cId="3140179701" sldId="263"/>
        </pc:sldMkLst>
        <pc:spChg chg="del mod ord">
          <ac:chgData name="C C" userId="58c016da926720ee" providerId="LiveId" clId="{26EB83BD-0E53-430D-9D3A-B80CCFE30034}" dt="2021-04-20T14:31:42.377" v="985" actId="700"/>
          <ac:spMkLst>
            <pc:docMk/>
            <pc:sldMk cId="3140179701" sldId="263"/>
            <ac:spMk id="2" creationId="{283647D4-A40F-4656-8D7D-CCAC766AABDE}"/>
          </ac:spMkLst>
        </pc:spChg>
        <pc:spChg chg="del mod ord">
          <ac:chgData name="C C" userId="58c016da926720ee" providerId="LiveId" clId="{26EB83BD-0E53-430D-9D3A-B80CCFE30034}" dt="2021-04-20T14:31:42.377" v="985" actId="700"/>
          <ac:spMkLst>
            <pc:docMk/>
            <pc:sldMk cId="3140179701" sldId="263"/>
            <ac:spMk id="3" creationId="{65A5840E-3613-4C0B-A204-D3FECFC59DFB}"/>
          </ac:spMkLst>
        </pc:spChg>
        <pc:spChg chg="add del mod ord">
          <ac:chgData name="C C" userId="58c016da926720ee" providerId="LiveId" clId="{26EB83BD-0E53-430D-9D3A-B80CCFE30034}" dt="2021-04-20T14:31:58.087" v="986" actId="700"/>
          <ac:spMkLst>
            <pc:docMk/>
            <pc:sldMk cId="3140179701" sldId="263"/>
            <ac:spMk id="4" creationId="{7881F74D-32F4-4BD7-AD2D-EE45F42094A9}"/>
          </ac:spMkLst>
        </pc:spChg>
        <pc:spChg chg="add del mod ord">
          <ac:chgData name="C C" userId="58c016da926720ee" providerId="LiveId" clId="{26EB83BD-0E53-430D-9D3A-B80CCFE30034}" dt="2021-04-20T14:31:58.087" v="986" actId="700"/>
          <ac:spMkLst>
            <pc:docMk/>
            <pc:sldMk cId="3140179701" sldId="263"/>
            <ac:spMk id="5" creationId="{B545D375-7CAC-4058-9079-C3FFABA65CCA}"/>
          </ac:spMkLst>
        </pc:spChg>
        <pc:spChg chg="add mod ord">
          <ac:chgData name="C C" userId="58c016da926720ee" providerId="LiveId" clId="{26EB83BD-0E53-430D-9D3A-B80CCFE30034}" dt="2021-04-20T14:45:31.719" v="1453" actId="700"/>
          <ac:spMkLst>
            <pc:docMk/>
            <pc:sldMk cId="3140179701" sldId="263"/>
            <ac:spMk id="6" creationId="{8E46395C-2DF5-499E-9890-3F33F8948507}"/>
          </ac:spMkLst>
        </pc:spChg>
        <pc:spChg chg="add mod ord">
          <ac:chgData name="C C" userId="58c016da926720ee" providerId="LiveId" clId="{26EB83BD-0E53-430D-9D3A-B80CCFE30034}" dt="2021-04-20T14:45:31.719" v="1453" actId="700"/>
          <ac:spMkLst>
            <pc:docMk/>
            <pc:sldMk cId="3140179701" sldId="263"/>
            <ac:spMk id="7" creationId="{36FE0F06-6A48-44B5-BBB3-7076F5A1BBAD}"/>
          </ac:spMkLst>
        </pc:spChg>
        <pc:spChg chg="add del mod ord">
          <ac:chgData name="C C" userId="58c016da926720ee" providerId="LiveId" clId="{26EB83BD-0E53-430D-9D3A-B80CCFE30034}" dt="2021-04-20T14:33:23.965" v="1075"/>
          <ac:spMkLst>
            <pc:docMk/>
            <pc:sldMk cId="3140179701" sldId="263"/>
            <ac:spMk id="8" creationId="{1E8F07AA-3DAA-4B12-9C9A-09F8FBD19834}"/>
          </ac:spMkLst>
        </pc:spChg>
        <pc:picChg chg="add mod">
          <ac:chgData name="C C" userId="58c016da926720ee" providerId="LiveId" clId="{26EB83BD-0E53-430D-9D3A-B80CCFE30034}" dt="2021-04-20T14:45:46.301" v="1455" actId="1076"/>
          <ac:picMkLst>
            <pc:docMk/>
            <pc:sldMk cId="3140179701" sldId="263"/>
            <ac:picMk id="10" creationId="{D6E75C1A-5EE3-4324-8740-753A91EB1599}"/>
          </ac:picMkLst>
        </pc:picChg>
        <pc:picChg chg="add mod ord">
          <ac:chgData name="C C" userId="58c016da926720ee" providerId="LiveId" clId="{26EB83BD-0E53-430D-9D3A-B80CCFE30034}" dt="2021-04-20T14:45:31.719" v="1453" actId="700"/>
          <ac:picMkLst>
            <pc:docMk/>
            <pc:sldMk cId="3140179701" sldId="263"/>
            <ac:picMk id="1026" creationId="{74AA1CDA-B619-4398-965F-27D1D7AE835A}"/>
          </ac:picMkLst>
        </pc:picChg>
        <pc:picChg chg="add mod">
          <ac:chgData name="C C" userId="58c016da926720ee" providerId="LiveId" clId="{26EB83BD-0E53-430D-9D3A-B80CCFE30034}" dt="2021-04-20T14:34:13.489" v="1086" actId="1076"/>
          <ac:picMkLst>
            <pc:docMk/>
            <pc:sldMk cId="3140179701" sldId="263"/>
            <ac:picMk id="1028" creationId="{2A72CD30-8D3E-417A-B214-B96C8D445BD4}"/>
          </ac:picMkLst>
        </pc:picChg>
      </pc:sldChg>
      <pc:sldChg chg="modSp add mod">
        <pc:chgData name="C C" userId="58c016da926720ee" providerId="LiveId" clId="{26EB83BD-0E53-430D-9D3A-B80CCFE30034}" dt="2021-04-20T14:46:10.186" v="1490" actId="20577"/>
        <pc:sldMkLst>
          <pc:docMk/>
          <pc:sldMk cId="2943619163" sldId="264"/>
        </pc:sldMkLst>
        <pc:spChg chg="mod">
          <ac:chgData name="C C" userId="58c016da926720ee" providerId="LiveId" clId="{26EB83BD-0E53-430D-9D3A-B80CCFE30034}" dt="2021-04-20T14:43:07.821" v="1366" actId="20577"/>
          <ac:spMkLst>
            <pc:docMk/>
            <pc:sldMk cId="2943619163" sldId="264"/>
            <ac:spMk id="6" creationId="{8E46395C-2DF5-499E-9890-3F33F8948507}"/>
          </ac:spMkLst>
        </pc:spChg>
        <pc:spChg chg="mod">
          <ac:chgData name="C C" userId="58c016da926720ee" providerId="LiveId" clId="{26EB83BD-0E53-430D-9D3A-B80CCFE30034}" dt="2021-04-20T14:46:10.186" v="1490" actId="20577"/>
          <ac:spMkLst>
            <pc:docMk/>
            <pc:sldMk cId="2943619163" sldId="264"/>
            <ac:spMk id="7" creationId="{36FE0F06-6A48-44B5-BBB3-7076F5A1BBAD}"/>
          </ac:spMkLst>
        </pc:spChg>
      </pc:sldChg>
      <pc:sldChg chg="modSp new mod">
        <pc:chgData name="C C" userId="58c016da926720ee" providerId="LiveId" clId="{26EB83BD-0E53-430D-9D3A-B80CCFE30034}" dt="2021-04-20T14:46:54.998" v="1513" actId="20577"/>
        <pc:sldMkLst>
          <pc:docMk/>
          <pc:sldMk cId="3392102925" sldId="265"/>
        </pc:sldMkLst>
        <pc:spChg chg="mod">
          <ac:chgData name="C C" userId="58c016da926720ee" providerId="LiveId" clId="{26EB83BD-0E53-430D-9D3A-B80CCFE30034}" dt="2021-04-20T14:46:54.998" v="1513" actId="20577"/>
          <ac:spMkLst>
            <pc:docMk/>
            <pc:sldMk cId="3392102925" sldId="265"/>
            <ac:spMk id="2" creationId="{FB7E241F-C5EA-496A-8183-53761FE262FD}"/>
          </ac:spMkLst>
        </pc:spChg>
      </pc:sldChg>
      <pc:sldChg chg="del">
        <pc:chgData name="C C" userId="58c016da926720ee" providerId="LiveId" clId="{26EB83BD-0E53-430D-9D3A-B80CCFE30034}" dt="2021-04-20T14:05:46.789" v="109" actId="47"/>
        <pc:sldMkLst>
          <pc:docMk/>
          <pc:sldMk cId="0" sldId="389"/>
        </pc:sldMkLst>
      </pc:sldChg>
      <pc:sldChg chg="del">
        <pc:chgData name="C C" userId="58c016da926720ee" providerId="LiveId" clId="{26EB83BD-0E53-430D-9D3A-B80CCFE30034}" dt="2021-04-20T14:05:46.789" v="109" actId="47"/>
        <pc:sldMkLst>
          <pc:docMk/>
          <pc:sldMk cId="1972174753" sldId="390"/>
        </pc:sldMkLst>
      </pc:sldChg>
      <pc:sldChg chg="del">
        <pc:chgData name="C C" userId="58c016da926720ee" providerId="LiveId" clId="{26EB83BD-0E53-430D-9D3A-B80CCFE30034}" dt="2021-04-20T14:05:46.789" v="109" actId="47"/>
        <pc:sldMkLst>
          <pc:docMk/>
          <pc:sldMk cId="712180384" sldId="391"/>
        </pc:sldMkLst>
      </pc:sldChg>
      <pc:sldChg chg="del">
        <pc:chgData name="C C" userId="58c016da926720ee" providerId="LiveId" clId="{26EB83BD-0E53-430D-9D3A-B80CCFE30034}" dt="2021-04-20T14:05:46.789" v="109" actId="47"/>
        <pc:sldMkLst>
          <pc:docMk/>
          <pc:sldMk cId="2809186413" sldId="392"/>
        </pc:sldMkLst>
      </pc:sldChg>
      <pc:sldChg chg="del">
        <pc:chgData name="C C" userId="58c016da926720ee" providerId="LiveId" clId="{26EB83BD-0E53-430D-9D3A-B80CCFE30034}" dt="2021-04-20T14:05:46.789" v="109" actId="47"/>
        <pc:sldMkLst>
          <pc:docMk/>
          <pc:sldMk cId="2952227195" sldId="393"/>
        </pc:sldMkLst>
      </pc:sldChg>
      <pc:sldChg chg="del">
        <pc:chgData name="C C" userId="58c016da926720ee" providerId="LiveId" clId="{26EB83BD-0E53-430D-9D3A-B80CCFE30034}" dt="2021-04-20T14:05:46.789" v="109" actId="47"/>
        <pc:sldMkLst>
          <pc:docMk/>
          <pc:sldMk cId="597734398" sldId="394"/>
        </pc:sldMkLst>
      </pc:sldChg>
      <pc:sldChg chg="del">
        <pc:chgData name="C C" userId="58c016da926720ee" providerId="LiveId" clId="{26EB83BD-0E53-430D-9D3A-B80CCFE30034}" dt="2021-04-20T14:05:46.789" v="109" actId="47"/>
        <pc:sldMkLst>
          <pc:docMk/>
          <pc:sldMk cId="4049705087" sldId="396"/>
        </pc:sldMkLst>
      </pc:sldChg>
      <pc:sldChg chg="del">
        <pc:chgData name="C C" userId="58c016da926720ee" providerId="LiveId" clId="{26EB83BD-0E53-430D-9D3A-B80CCFE30034}" dt="2021-04-20T14:05:46.789" v="109" actId="47"/>
        <pc:sldMkLst>
          <pc:docMk/>
          <pc:sldMk cId="4095670578" sldId="397"/>
        </pc:sldMkLst>
      </pc:sldChg>
      <pc:sldChg chg="del">
        <pc:chgData name="C C" userId="58c016da926720ee" providerId="LiveId" clId="{26EB83BD-0E53-430D-9D3A-B80CCFE30034}" dt="2021-04-20T14:05:46.789" v="109" actId="47"/>
        <pc:sldMkLst>
          <pc:docMk/>
          <pc:sldMk cId="1108036794" sldId="398"/>
        </pc:sldMkLst>
      </pc:sldChg>
      <pc:sldChg chg="del">
        <pc:chgData name="C C" userId="58c016da926720ee" providerId="LiveId" clId="{26EB83BD-0E53-430D-9D3A-B80CCFE30034}" dt="2021-04-20T14:05:46.789" v="109" actId="47"/>
        <pc:sldMkLst>
          <pc:docMk/>
          <pc:sldMk cId="4220454299" sldId="399"/>
        </pc:sldMkLst>
      </pc:sldChg>
      <pc:sldChg chg="del">
        <pc:chgData name="C C" userId="58c016da926720ee" providerId="LiveId" clId="{26EB83BD-0E53-430D-9D3A-B80CCFE30034}" dt="2021-04-20T14:05:46.789" v="109" actId="47"/>
        <pc:sldMkLst>
          <pc:docMk/>
          <pc:sldMk cId="3122993117" sldId="401"/>
        </pc:sldMkLst>
      </pc:sldChg>
      <pc:sldChg chg="del">
        <pc:chgData name="C C" userId="58c016da926720ee" providerId="LiveId" clId="{26EB83BD-0E53-430D-9D3A-B80CCFE30034}" dt="2021-04-20T14:05:46.789" v="109" actId="47"/>
        <pc:sldMkLst>
          <pc:docMk/>
          <pc:sldMk cId="1818550125" sldId="402"/>
        </pc:sldMkLst>
      </pc:sldChg>
      <pc:sldChg chg="del">
        <pc:chgData name="C C" userId="58c016da926720ee" providerId="LiveId" clId="{26EB83BD-0E53-430D-9D3A-B80CCFE30034}" dt="2021-04-20T14:05:46.789" v="109" actId="47"/>
        <pc:sldMkLst>
          <pc:docMk/>
          <pc:sldMk cId="2755674061" sldId="403"/>
        </pc:sldMkLst>
      </pc:sldChg>
      <pc:sldChg chg="del">
        <pc:chgData name="C C" userId="58c016da926720ee" providerId="LiveId" clId="{26EB83BD-0E53-430D-9D3A-B80CCFE30034}" dt="2021-04-20T14:05:46.789" v="109" actId="47"/>
        <pc:sldMkLst>
          <pc:docMk/>
          <pc:sldMk cId="1547314194" sldId="405"/>
        </pc:sldMkLst>
      </pc:sldChg>
      <pc:sldChg chg="del">
        <pc:chgData name="C C" userId="58c016da926720ee" providerId="LiveId" clId="{26EB83BD-0E53-430D-9D3A-B80CCFE30034}" dt="2021-04-20T14:05:46.789" v="109" actId="47"/>
        <pc:sldMkLst>
          <pc:docMk/>
          <pc:sldMk cId="3423039718" sldId="406"/>
        </pc:sldMkLst>
      </pc:sldChg>
      <pc:sldMasterChg chg="addSp delSp modSp mod addSldLayout delSldLayout modSldLayout">
        <pc:chgData name="C C" userId="58c016da926720ee" providerId="LiveId" clId="{26EB83BD-0E53-430D-9D3A-B80CCFE30034}" dt="2021-04-20T14:27:24.278" v="968" actId="478"/>
        <pc:sldMasterMkLst>
          <pc:docMk/>
          <pc:sldMasterMk cId="0" sldId="2147483678"/>
        </pc:sldMasterMkLst>
        <pc:spChg chg="add del mod ord">
          <ac:chgData name="C C" userId="58c016da926720ee" providerId="LiveId" clId="{26EB83BD-0E53-430D-9D3A-B80CCFE30034}" dt="2021-04-20T13:58:33.502" v="33"/>
          <ac:spMkLst>
            <pc:docMk/>
            <pc:sldMasterMk cId="0" sldId="2147483678"/>
            <ac:spMk id="7" creationId="{1B21ED6D-C0C4-4B04-916B-B16BA6F50B56}"/>
          </ac:spMkLst>
        </pc:spChg>
        <pc:spChg chg="add del mod ord">
          <ac:chgData name="C C" userId="58c016da926720ee" providerId="LiveId" clId="{26EB83BD-0E53-430D-9D3A-B80CCFE30034}" dt="2021-04-20T14:02:03.227" v="81"/>
          <ac:spMkLst>
            <pc:docMk/>
            <pc:sldMasterMk cId="0" sldId="2147483678"/>
            <ac:spMk id="8" creationId="{F9C59A57-7CF1-4F81-8CDC-F30B5D4E728C}"/>
          </ac:spMkLst>
        </pc:spChg>
        <pc:spChg chg="mod">
          <ac:chgData name="C C" userId="58c016da926720ee" providerId="LiveId" clId="{26EB83BD-0E53-430D-9D3A-B80CCFE30034}" dt="2021-04-20T14:21:31.126" v="888" actId="1076"/>
          <ac:spMkLst>
            <pc:docMk/>
            <pc:sldMasterMk cId="0" sldId="2147483678"/>
            <ac:spMk id="11" creationId="{00000000-0000-0000-0000-000000000000}"/>
          </ac:spMkLst>
        </pc:spChg>
        <pc:spChg chg="add mod">
          <ac:chgData name="C C" userId="58c016da926720ee" providerId="LiveId" clId="{26EB83BD-0E53-430D-9D3A-B80CCFE30034}" dt="2021-04-20T14:21:15.557" v="886" actId="1076"/>
          <ac:spMkLst>
            <pc:docMk/>
            <pc:sldMasterMk cId="0" sldId="2147483678"/>
            <ac:spMk id="13" creationId="{F0D7924A-4C5D-4561-91DA-9A79006759C4}"/>
          </ac:spMkLst>
        </pc:spChg>
        <pc:spChg chg="mod">
          <ac:chgData name="C C" userId="58c016da926720ee" providerId="LiveId" clId="{26EB83BD-0E53-430D-9D3A-B80CCFE30034}" dt="2021-04-20T14:21:34.659" v="889" actId="14100"/>
          <ac:spMkLst>
            <pc:docMk/>
            <pc:sldMasterMk cId="0" sldId="2147483678"/>
            <ac:spMk id="38915" creationId="{00000000-0000-0000-0000-000000000000}"/>
          </ac:spMkLst>
        </pc:spChg>
        <pc:spChg chg="mod">
          <ac:chgData name="C C" userId="58c016da926720ee" providerId="LiveId" clId="{26EB83BD-0E53-430D-9D3A-B80CCFE30034}" dt="2021-04-20T14:06:52.630" v="147" actId="1076"/>
          <ac:spMkLst>
            <pc:docMk/>
            <pc:sldMasterMk cId="0" sldId="2147483678"/>
            <ac:spMk id="38916" creationId="{00000000-0000-0000-0000-000000000000}"/>
          </ac:spMkLst>
        </pc:spChg>
        <pc:spChg chg="del">
          <ac:chgData name="C C" userId="58c016da926720ee" providerId="LiveId" clId="{26EB83BD-0E53-430D-9D3A-B80CCFE30034}" dt="2021-04-20T13:56:32.345" v="0" actId="478"/>
          <ac:spMkLst>
            <pc:docMk/>
            <pc:sldMasterMk cId="0" sldId="2147483678"/>
            <ac:spMk id="327688" creationId="{00000000-0000-0000-0000-000000000000}"/>
          </ac:spMkLst>
        </pc:spChg>
        <pc:picChg chg="add del mod">
          <ac:chgData name="C C" userId="58c016da926720ee" providerId="LiveId" clId="{26EB83BD-0E53-430D-9D3A-B80CCFE30034}" dt="2021-04-20T14:01:49.255" v="72"/>
          <ac:picMkLst>
            <pc:docMk/>
            <pc:sldMasterMk cId="0" sldId="2147483678"/>
            <ac:picMk id="3" creationId="{58F850BC-57B9-4F97-B16D-095C2F7E04E2}"/>
          </ac:picMkLst>
        </pc:picChg>
        <pc:picChg chg="add del mod">
          <ac:chgData name="C C" userId="58c016da926720ee" providerId="LiveId" clId="{26EB83BD-0E53-430D-9D3A-B80CCFE30034}" dt="2021-04-20T14:01:48.597" v="68"/>
          <ac:picMkLst>
            <pc:docMk/>
            <pc:sldMasterMk cId="0" sldId="2147483678"/>
            <ac:picMk id="5" creationId="{D545C484-9FC5-4F5F-9D5A-BBB7ABFE9DE5}"/>
          </ac:picMkLst>
        </pc:picChg>
        <pc:picChg chg="add del mod">
          <ac:chgData name="C C" userId="58c016da926720ee" providerId="LiveId" clId="{26EB83BD-0E53-430D-9D3A-B80CCFE30034}" dt="2021-04-20T14:07:01.271" v="148" actId="1076"/>
          <ac:picMkLst>
            <pc:docMk/>
            <pc:sldMasterMk cId="0" sldId="2147483678"/>
            <ac:picMk id="38918" creationId="{00000000-0000-0000-0000-000000000000}"/>
          </ac:picMkLst>
        </pc:picChg>
        <pc:sldLayoutChg chg="modSp">
          <pc:chgData name="C C" userId="58c016da926720ee" providerId="LiveId" clId="{26EB83BD-0E53-430D-9D3A-B80CCFE30034}" dt="2021-04-20T14:19:17.212" v="868" actId="255"/>
          <pc:sldLayoutMkLst>
            <pc:docMk/>
            <pc:sldMasterMk cId="0" sldId="2147483678"/>
            <pc:sldLayoutMk cId="0" sldId="2147483690"/>
          </pc:sldLayoutMkLst>
          <pc:spChg chg="mod">
            <ac:chgData name="C C" userId="58c016da926720ee" providerId="LiveId" clId="{26EB83BD-0E53-430D-9D3A-B80CCFE30034}" dt="2021-04-20T14:19:17.212" v="868" actId="255"/>
            <ac:spMkLst>
              <pc:docMk/>
              <pc:sldMasterMk cId="0" sldId="2147483678"/>
              <pc:sldLayoutMk cId="0" sldId="2147483690"/>
              <ac:spMk id="45060" creationId="{00000000-0000-0000-0000-000000000000}"/>
            </ac:spMkLst>
          </pc:spChg>
        </pc:sldLayoutChg>
        <pc:sldLayoutChg chg="new del mod">
          <pc:chgData name="C C" userId="58c016da926720ee" providerId="LiveId" clId="{26EB83BD-0E53-430D-9D3A-B80CCFE30034}" dt="2021-04-20T14:06:46.207" v="146" actId="2696"/>
          <pc:sldLayoutMkLst>
            <pc:docMk/>
            <pc:sldMasterMk cId="0" sldId="2147483678"/>
            <pc:sldLayoutMk cId="1028815389" sldId="2147483691"/>
          </pc:sldLayoutMkLst>
        </pc:sldLayoutChg>
        <pc:sldLayoutChg chg="modSp del mod">
          <pc:chgData name="C C" userId="58c016da926720ee" providerId="LiveId" clId="{26EB83BD-0E53-430D-9D3A-B80CCFE30034}" dt="2021-04-20T14:06:36.454" v="144" actId="2696"/>
          <pc:sldLayoutMkLst>
            <pc:docMk/>
            <pc:sldMasterMk cId="0" sldId="2147483678"/>
            <pc:sldLayoutMk cId="3350692271" sldId="2147483691"/>
          </pc:sldLayoutMkLst>
          <pc:spChg chg="mod">
            <ac:chgData name="C C" userId="58c016da926720ee" providerId="LiveId" clId="{26EB83BD-0E53-430D-9D3A-B80CCFE30034}" dt="2021-04-20T14:02:55.765" v="88" actId="1076"/>
            <ac:spMkLst>
              <pc:docMk/>
              <pc:sldMasterMk cId="0" sldId="2147483678"/>
              <pc:sldLayoutMk cId="3350692271" sldId="2147483691"/>
              <ac:spMk id="2" creationId="{00000000-0000-0000-0000-000000000000}"/>
            </ac:spMkLst>
          </pc:spChg>
          <pc:spChg chg="mod">
            <ac:chgData name="C C" userId="58c016da926720ee" providerId="LiveId" clId="{26EB83BD-0E53-430D-9D3A-B80CCFE30034}" dt="2021-04-20T14:20:03.349" v="873" actId="1076"/>
            <ac:spMkLst>
              <pc:docMk/>
              <pc:sldMasterMk cId="0" sldId="2147483678"/>
              <pc:sldLayoutMk cId="3350692271" sldId="2147483691"/>
              <ac:spMk id="2" creationId="{EE78165D-94D0-41EE-AF60-BB41FC384D86}"/>
            </ac:spMkLst>
          </pc:spChg>
          <pc:spChg chg="mod">
            <ac:chgData name="C C" userId="58c016da926720ee" providerId="LiveId" clId="{26EB83BD-0E53-430D-9D3A-B80CCFE30034}" dt="2021-04-20T14:02:56.347" v="89" actId="1076"/>
            <ac:spMkLst>
              <pc:docMk/>
              <pc:sldMasterMk cId="0" sldId="2147483678"/>
              <pc:sldLayoutMk cId="3350692271" sldId="2147483691"/>
              <ac:spMk id="3" creationId="{00000000-0000-0000-0000-000000000000}"/>
            </ac:spMkLst>
          </pc:spChg>
          <pc:spChg chg="add del">
            <ac:chgData name="C C" userId="58c016da926720ee" providerId="LiveId" clId="{26EB83BD-0E53-430D-9D3A-B80CCFE30034}" dt="2021-04-20T14:07:21.612" v="150" actId="11529"/>
            <ac:spMkLst>
              <pc:docMk/>
              <pc:sldMasterMk cId="0" sldId="2147483678"/>
              <pc:sldLayoutMk cId="3350692271" sldId="2147483691"/>
              <ac:spMk id="3" creationId="{29206D57-D155-406E-84BC-99AA3FA7CACA}"/>
            </ac:spMkLst>
          </pc:spChg>
          <pc:spChg chg="add mod">
            <ac:chgData name="C C" userId="58c016da926720ee" providerId="LiveId" clId="{26EB83BD-0E53-430D-9D3A-B80CCFE30034}" dt="2021-04-20T14:07:46.001" v="153" actId="20577"/>
            <ac:spMkLst>
              <pc:docMk/>
              <pc:sldMasterMk cId="0" sldId="2147483678"/>
              <pc:sldLayoutMk cId="3350692271" sldId="2147483691"/>
              <ac:spMk id="4" creationId="{69DEDA81-3249-4889-9725-A5CFBA824343}"/>
            </ac:spMkLst>
          </pc:spChg>
        </pc:sldLayoutChg>
        <pc:sldLayoutChg chg="addSp delSp modSp mod">
          <pc:chgData name="C C" userId="58c016da926720ee" providerId="LiveId" clId="{26EB83BD-0E53-430D-9D3A-B80CCFE30034}" dt="2021-04-20T14:10:00.009" v="184" actId="20577"/>
          <pc:sldLayoutMkLst>
            <pc:docMk/>
            <pc:sldMasterMk cId="0" sldId="2147483678"/>
            <pc:sldLayoutMk cId="758949892" sldId="2147483692"/>
          </pc:sldLayoutMkLst>
          <pc:spChg chg="add del">
            <ac:chgData name="C C" userId="58c016da926720ee" providerId="LiveId" clId="{26EB83BD-0E53-430D-9D3A-B80CCFE30034}" dt="2021-04-20T14:08:23.459" v="157" actId="11529"/>
            <ac:spMkLst>
              <pc:docMk/>
              <pc:sldMasterMk cId="0" sldId="2147483678"/>
              <pc:sldLayoutMk cId="758949892" sldId="2147483692"/>
              <ac:spMk id="3" creationId="{1D774BC9-4161-4233-8B9B-308C52B62CE0}"/>
            </ac:spMkLst>
          </pc:spChg>
          <pc:spChg chg="mod">
            <ac:chgData name="C C" userId="58c016da926720ee" providerId="LiveId" clId="{26EB83BD-0E53-430D-9D3A-B80CCFE30034}" dt="2021-04-20T14:09:52.780" v="182" actId="404"/>
            <ac:spMkLst>
              <pc:docMk/>
              <pc:sldMasterMk cId="0" sldId="2147483678"/>
              <pc:sldLayoutMk cId="758949892" sldId="2147483692"/>
              <ac:spMk id="4" creationId="{69DEDA81-3249-4889-9725-A5CFBA824343}"/>
            </ac:spMkLst>
          </pc:spChg>
          <pc:spChg chg="add mod">
            <ac:chgData name="C C" userId="58c016da926720ee" providerId="LiveId" clId="{26EB83BD-0E53-430D-9D3A-B80CCFE30034}" dt="2021-04-20T14:10:00.009" v="184" actId="20577"/>
            <ac:spMkLst>
              <pc:docMk/>
              <pc:sldMasterMk cId="0" sldId="2147483678"/>
              <pc:sldLayoutMk cId="758949892" sldId="2147483692"/>
              <ac:spMk id="5" creationId="{8B761BDD-A21A-49B3-8FFF-F7E8FDB86B5E}"/>
            </ac:spMkLst>
          </pc:spChg>
        </pc:sldLayoutChg>
        <pc:sldLayoutChg chg="new del mod">
          <pc:chgData name="C C" userId="58c016da926720ee" providerId="LiveId" clId="{26EB83BD-0E53-430D-9D3A-B80CCFE30034}" dt="2021-04-20T14:07:56.351" v="155" actId="2696"/>
          <pc:sldLayoutMkLst>
            <pc:docMk/>
            <pc:sldMasterMk cId="0" sldId="2147483678"/>
            <pc:sldLayoutMk cId="2039439930" sldId="2147483692"/>
          </pc:sldLayoutMkLst>
        </pc:sldLayoutChg>
        <pc:sldLayoutChg chg="new del mod">
          <pc:chgData name="C C" userId="58c016da926720ee" providerId="LiveId" clId="{26EB83BD-0E53-430D-9D3A-B80CCFE30034}" dt="2021-04-20T14:18:08.483" v="858" actId="2696"/>
          <pc:sldLayoutMkLst>
            <pc:docMk/>
            <pc:sldMasterMk cId="0" sldId="2147483678"/>
            <pc:sldLayoutMk cId="1955093411" sldId="2147483693"/>
          </pc:sldLayoutMkLst>
        </pc:sldLayoutChg>
        <pc:sldLayoutChg chg="modTransition">
          <pc:chgData name="C C" userId="58c016da926720ee" providerId="LiveId" clId="{26EB83BD-0E53-430D-9D3A-B80CCFE30034}" dt="2021-04-20T14:18:12.392" v="859" actId="2890"/>
          <pc:sldLayoutMkLst>
            <pc:docMk/>
            <pc:sldMasterMk cId="0" sldId="2147483678"/>
            <pc:sldLayoutMk cId="3157293075" sldId="2147483693"/>
          </pc:sldLayoutMkLst>
          <pc:spChg chg="del">
            <ac:chgData name="C C" userId="58c016da926720ee" providerId="LiveId" clId="{26EB83BD-0E53-430D-9D3A-B80CCFE30034}" dt="2021-04-20T14:18:15.581" v="860" actId="478"/>
            <ac:spMkLst>
              <pc:docMk/>
              <pc:sldMasterMk cId="0" sldId="2147483678"/>
              <pc:sldLayoutMk cId="3157293075" sldId="2147483693"/>
              <ac:spMk id="4" creationId="{00000000-0000-0000-0000-000000000000}"/>
            </ac:spMkLst>
          </pc:spChg>
          <pc:spChg chg="mod">
            <ac:chgData name="C C" userId="58c016da926720ee" providerId="LiveId" clId="{26EB83BD-0E53-430D-9D3A-B80CCFE30034}" dt="2021-04-20T14:18:26.208" v="861" actId="1076"/>
            <ac:spMkLst>
              <pc:docMk/>
              <pc:sldMasterMk cId="0" sldId="2147483678"/>
              <pc:sldLayoutMk cId="3157293075" sldId="2147483693"/>
              <ac:spMk id="45060" creationId="{00000000-0000-0000-0000-000000000000}"/>
            </ac:spMkLst>
          </pc:spChg>
        </pc:sldLayoutChg>
        <pc:sldLayoutChg chg="addSp delSp modSp mod">
          <pc:chgData name="C C" userId="58c016da926720ee" providerId="LiveId" clId="{26EB83BD-0E53-430D-9D3A-B80CCFE30034}" dt="2021-04-20T14:27:24.278" v="968" actId="478"/>
          <pc:sldLayoutMkLst>
            <pc:docMk/>
            <pc:sldMasterMk cId="0" sldId="2147483678"/>
            <pc:sldLayoutMk cId="4023733424" sldId="2147483693"/>
          </pc:sldLayoutMkLst>
          <pc:spChg chg="add del">
            <ac:chgData name="C C" userId="58c016da926720ee" providerId="LiveId" clId="{26EB83BD-0E53-430D-9D3A-B80CCFE30034}" dt="2021-04-20T14:26:14.508" v="943" actId="11529"/>
            <ac:spMkLst>
              <pc:docMk/>
              <pc:sldMasterMk cId="0" sldId="2147483678"/>
              <pc:sldLayoutMk cId="4023733424" sldId="2147483693"/>
              <ac:spMk id="2" creationId="{2DD8DE3D-1E34-479E-BEB8-C92E2EA46487}"/>
            </ac:spMkLst>
          </pc:spChg>
          <pc:spChg chg="add del mod">
            <ac:chgData name="C C" userId="58c016da926720ee" providerId="LiveId" clId="{26EB83BD-0E53-430D-9D3A-B80CCFE30034}" dt="2021-04-20T14:27:24.278" v="968" actId="478"/>
            <ac:spMkLst>
              <pc:docMk/>
              <pc:sldMasterMk cId="0" sldId="2147483678"/>
              <pc:sldLayoutMk cId="4023733424" sldId="2147483693"/>
              <ac:spMk id="3" creationId="{E8C7FEBE-0B21-4817-8896-EB5680908D3F}"/>
            </ac:spMkLst>
          </pc:spChg>
          <pc:spChg chg="del">
            <ac:chgData name="C C" userId="58c016da926720ee" providerId="LiveId" clId="{26EB83BD-0E53-430D-9D3A-B80CCFE30034}" dt="2021-04-20T14:18:48.448" v="863" actId="478"/>
            <ac:spMkLst>
              <pc:docMk/>
              <pc:sldMasterMk cId="0" sldId="2147483678"/>
              <pc:sldLayoutMk cId="4023733424" sldId="2147483693"/>
              <ac:spMk id="4" creationId="{00000000-0000-0000-0000-000000000000}"/>
            </ac:spMkLst>
          </pc:spChg>
          <pc:spChg chg="mod">
            <ac:chgData name="C C" userId="58c016da926720ee" providerId="LiveId" clId="{26EB83BD-0E53-430D-9D3A-B80CCFE30034}" dt="2021-04-20T14:20:18.023" v="876" actId="1076"/>
            <ac:spMkLst>
              <pc:docMk/>
              <pc:sldMasterMk cId="0" sldId="2147483678"/>
              <pc:sldLayoutMk cId="4023733424" sldId="2147483693"/>
              <ac:spMk id="6" creationId="{00000000-0000-0000-0000-000000000000}"/>
            </ac:spMkLst>
          </pc:spChg>
          <pc:spChg chg="del">
            <ac:chgData name="C C" userId="58c016da926720ee" providerId="LiveId" clId="{26EB83BD-0E53-430D-9D3A-B80CCFE30034}" dt="2021-04-20T14:18:58.951" v="866" actId="478"/>
            <ac:spMkLst>
              <pc:docMk/>
              <pc:sldMasterMk cId="0" sldId="2147483678"/>
              <pc:sldLayoutMk cId="4023733424" sldId="2147483693"/>
              <ac:spMk id="7" creationId="{00000000-0000-0000-0000-000000000000}"/>
            </ac:spMkLst>
          </pc:spChg>
          <pc:spChg chg="add mod">
            <ac:chgData name="C C" userId="58c016da926720ee" providerId="LiveId" clId="{26EB83BD-0E53-430D-9D3A-B80CCFE30034}" dt="2021-04-20T14:20:37.172" v="882" actId="1076"/>
            <ac:spMkLst>
              <pc:docMk/>
              <pc:sldMasterMk cId="0" sldId="2147483678"/>
              <pc:sldLayoutMk cId="4023733424" sldId="2147483693"/>
              <ac:spMk id="8" creationId="{397A1E27-9502-46A3-BF4D-A575C94A52F2}"/>
            </ac:spMkLst>
          </pc:spChg>
          <pc:spChg chg="add mod">
            <ac:chgData name="C C" userId="58c016da926720ee" providerId="LiveId" clId="{26EB83BD-0E53-430D-9D3A-B80CCFE30034}" dt="2021-04-20T14:24:28.713" v="917" actId="179"/>
            <ac:spMkLst>
              <pc:docMk/>
              <pc:sldMasterMk cId="0" sldId="2147483678"/>
              <pc:sldLayoutMk cId="4023733424" sldId="2147483693"/>
              <ac:spMk id="9" creationId="{E9E95A73-378B-4D8B-BB65-D1C5F5DBBC3D}"/>
            </ac:spMkLst>
          </pc:spChg>
          <pc:spChg chg="add del mod">
            <ac:chgData name="C C" userId="58c016da926720ee" providerId="LiveId" clId="{26EB83BD-0E53-430D-9D3A-B80CCFE30034}" dt="2021-04-20T14:25:04.765" v="925"/>
            <ac:spMkLst>
              <pc:docMk/>
              <pc:sldMasterMk cId="0" sldId="2147483678"/>
              <pc:sldLayoutMk cId="4023733424" sldId="2147483693"/>
              <ac:spMk id="10" creationId="{ED3CD0AC-220E-48DA-8744-C3B3E7F2B558}"/>
            </ac:spMkLst>
          </pc:spChg>
          <pc:spChg chg="add del mod">
            <ac:chgData name="C C" userId="58c016da926720ee" providerId="LiveId" clId="{26EB83BD-0E53-430D-9D3A-B80CCFE30034}" dt="2021-04-20T14:26:06.840" v="942" actId="478"/>
            <ac:spMkLst>
              <pc:docMk/>
              <pc:sldMasterMk cId="0" sldId="2147483678"/>
              <pc:sldLayoutMk cId="4023733424" sldId="2147483693"/>
              <ac:spMk id="11" creationId="{0D820B34-C7C3-43B1-9184-77A1F28A99AB}"/>
            </ac:spMkLst>
          </pc:spChg>
          <pc:spChg chg="add del mod">
            <ac:chgData name="C C" userId="58c016da926720ee" providerId="LiveId" clId="{26EB83BD-0E53-430D-9D3A-B80CCFE30034}" dt="2021-04-20T14:25:06.633" v="927" actId="21"/>
            <ac:spMkLst>
              <pc:docMk/>
              <pc:sldMasterMk cId="0" sldId="2147483678"/>
              <pc:sldLayoutMk cId="4023733424" sldId="2147483693"/>
              <ac:spMk id="45059" creationId="{00000000-0000-0000-0000-000000000000}"/>
            </ac:spMkLst>
          </pc:spChg>
          <pc:spChg chg="mod">
            <ac:chgData name="C C" userId="58c016da926720ee" providerId="LiveId" clId="{26EB83BD-0E53-430D-9D3A-B80CCFE30034}" dt="2021-04-20T14:22:28.772" v="899" actId="14100"/>
            <ac:spMkLst>
              <pc:docMk/>
              <pc:sldMasterMk cId="0" sldId="2147483678"/>
              <pc:sldLayoutMk cId="4023733424" sldId="2147483693"/>
              <ac:spMk id="45060" creationId="{00000000-0000-0000-0000-000000000000}"/>
            </ac:spMkLst>
          </pc:spChg>
        </pc:sldLayoutChg>
        <pc:sldLayoutChg chg="del">
          <pc:chgData name="C C" userId="58c016da926720ee" providerId="LiveId" clId="{26EB83BD-0E53-430D-9D3A-B80CCFE30034}" dt="2021-04-20T14:06:32.091" v="137" actId="2696"/>
          <pc:sldLayoutMkLst>
            <pc:docMk/>
            <pc:sldMasterMk cId="0" sldId="2147483678"/>
            <pc:sldLayoutMk cId="1463649377" sldId="2147483694"/>
          </pc:sldLayoutMkLst>
        </pc:sldLayoutChg>
        <pc:sldLayoutChg chg="del">
          <pc:chgData name="C C" userId="58c016da926720ee" providerId="LiveId" clId="{26EB83BD-0E53-430D-9D3A-B80CCFE30034}" dt="2021-04-20T14:06:32.094" v="138" actId="2696"/>
          <pc:sldLayoutMkLst>
            <pc:docMk/>
            <pc:sldMasterMk cId="0" sldId="2147483678"/>
            <pc:sldLayoutMk cId="280571401" sldId="2147483695"/>
          </pc:sldLayoutMkLst>
        </pc:sldLayoutChg>
        <pc:sldLayoutChg chg="del">
          <pc:chgData name="C C" userId="58c016da926720ee" providerId="LiveId" clId="{26EB83BD-0E53-430D-9D3A-B80CCFE30034}" dt="2021-04-20T14:06:32.099" v="139" actId="2696"/>
          <pc:sldLayoutMkLst>
            <pc:docMk/>
            <pc:sldMasterMk cId="0" sldId="2147483678"/>
            <pc:sldLayoutMk cId="0" sldId="2147483696"/>
          </pc:sldLayoutMkLst>
        </pc:sldLayoutChg>
        <pc:sldLayoutChg chg="del">
          <pc:chgData name="C C" userId="58c016da926720ee" providerId="LiveId" clId="{26EB83BD-0E53-430D-9D3A-B80CCFE30034}" dt="2021-04-20T14:06:32.105" v="140" actId="2696"/>
          <pc:sldLayoutMkLst>
            <pc:docMk/>
            <pc:sldMasterMk cId="0" sldId="2147483678"/>
            <pc:sldLayoutMk cId="0" sldId="2147483697"/>
          </pc:sldLayoutMkLst>
        </pc:sldLayoutChg>
        <pc:sldLayoutChg chg="del">
          <pc:chgData name="C C" userId="58c016da926720ee" providerId="LiveId" clId="{26EB83BD-0E53-430D-9D3A-B80CCFE30034}" dt="2021-04-20T14:06:32.109" v="141" actId="2696"/>
          <pc:sldLayoutMkLst>
            <pc:docMk/>
            <pc:sldMasterMk cId="0" sldId="2147483678"/>
            <pc:sldLayoutMk cId="0" sldId="2147483698"/>
          </pc:sldLayoutMkLst>
        </pc:sldLayoutChg>
        <pc:sldLayoutChg chg="del">
          <pc:chgData name="C C" userId="58c016da926720ee" providerId="LiveId" clId="{26EB83BD-0E53-430D-9D3A-B80CCFE30034}" dt="2021-04-20T14:06:32.116" v="142" actId="2696"/>
          <pc:sldLayoutMkLst>
            <pc:docMk/>
            <pc:sldMasterMk cId="0" sldId="2147483678"/>
            <pc:sldLayoutMk cId="0" sldId="2147483699"/>
          </pc:sldLayoutMkLst>
        </pc:sldLayoutChg>
        <pc:sldLayoutChg chg="del">
          <pc:chgData name="C C" userId="58c016da926720ee" providerId="LiveId" clId="{26EB83BD-0E53-430D-9D3A-B80CCFE30034}" dt="2021-04-20T14:06:32.122" v="143" actId="2696"/>
          <pc:sldLayoutMkLst>
            <pc:docMk/>
            <pc:sldMasterMk cId="0" sldId="2147483678"/>
            <pc:sldLayoutMk cId="0" sldId="214748370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dirty="0"/>
          </a:p>
        </p:txBody>
      </p:sp>
      <p:sp>
        <p:nvSpPr>
          <p:cNvPr id="50179" name="Rectangle 3"/>
          <p:cNvSpPr>
            <a:spLocks noGrp="1" noChangeArrowheads="1"/>
          </p:cNvSpPr>
          <p:nvPr>
            <p:ph type="dt" sz="quarter" idx="1"/>
          </p:nvPr>
        </p:nvSpPr>
        <p:spPr bwMode="auto">
          <a:xfrm>
            <a:off x="3863975" y="0"/>
            <a:ext cx="2955925" cy="495300"/>
          </a:xfrm>
          <a:prstGeom prst="rect">
            <a:avLst/>
          </a:prstGeom>
          <a:noFill/>
          <a:ln w="9525">
            <a:noFill/>
            <a:miter lim="800000"/>
            <a:headEnd/>
            <a:tailEnd/>
          </a:ln>
          <a:effectLst/>
        </p:spPr>
        <p:txBody>
          <a:bodyPr vert="horz" wrap="none" lIns="91497" tIns="45748" rIns="91497" bIns="45748" numCol="1" anchor="t"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endParaRPr lang="de-DE" dirty="0"/>
          </a:p>
        </p:txBody>
      </p:sp>
      <p:sp>
        <p:nvSpPr>
          <p:cNvPr id="50180" name="Rectangle 4"/>
          <p:cNvSpPr>
            <a:spLocks noGrp="1" noChangeArrowheads="1"/>
          </p:cNvSpPr>
          <p:nvPr>
            <p:ph type="ftr" sz="quarter" idx="2"/>
          </p:nvPr>
        </p:nvSpPr>
        <p:spPr bwMode="auto">
          <a:xfrm>
            <a:off x="0"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defTabSz="915136" eaLnBrk="1" hangingPunct="1">
              <a:defRPr sz="1200">
                <a:solidFill>
                  <a:srgbClr val="00245B"/>
                </a:solidFill>
                <a:latin typeface="Verdana" pitchFamily="34" charset="0"/>
                <a:cs typeface="+mn-cs"/>
              </a:defRPr>
            </a:lvl1pPr>
          </a:lstStyle>
          <a:p>
            <a:pPr>
              <a:defRPr/>
            </a:pPr>
            <a:endParaRPr lang="de-DE" dirty="0"/>
          </a:p>
        </p:txBody>
      </p:sp>
      <p:sp>
        <p:nvSpPr>
          <p:cNvPr id="50181" name="Rectangle 5"/>
          <p:cNvSpPr>
            <a:spLocks noGrp="1" noChangeArrowheads="1"/>
          </p:cNvSpPr>
          <p:nvPr>
            <p:ph type="sldNum" sz="quarter" idx="3"/>
          </p:nvPr>
        </p:nvSpPr>
        <p:spPr bwMode="auto">
          <a:xfrm>
            <a:off x="3863975" y="9423400"/>
            <a:ext cx="2955925" cy="495300"/>
          </a:xfrm>
          <a:prstGeom prst="rect">
            <a:avLst/>
          </a:prstGeom>
          <a:noFill/>
          <a:ln w="9525">
            <a:noFill/>
            <a:miter lim="800000"/>
            <a:headEnd/>
            <a:tailEnd/>
          </a:ln>
          <a:effectLst/>
        </p:spPr>
        <p:txBody>
          <a:bodyPr vert="horz" wrap="none" lIns="91497" tIns="45748" rIns="91497" bIns="45748" numCol="1" anchor="b" anchorCtr="0" compatLnSpc="1">
            <a:prstTxWarp prst="textNoShape">
              <a:avLst/>
            </a:prstTxWarp>
          </a:bodyPr>
          <a:lstStyle>
            <a:lvl1pPr algn="r" defTabSz="915136" eaLnBrk="1" hangingPunct="1">
              <a:defRPr sz="1200">
                <a:solidFill>
                  <a:srgbClr val="00245B"/>
                </a:solidFill>
                <a:latin typeface="Verdana" pitchFamily="34" charset="0"/>
                <a:cs typeface="+mn-cs"/>
              </a:defRPr>
            </a:lvl1pPr>
          </a:lstStyle>
          <a:p>
            <a:pPr>
              <a:defRPr/>
            </a:pPr>
            <a:fld id="{27FFF088-A428-4EAA-B7D9-213B09A2E4F1}" type="slidenum">
              <a:rPr lang="de-DE"/>
              <a:pPr>
                <a:defRPr/>
              </a:pPr>
              <a:t>‹#›</a:t>
            </a:fld>
            <a:endParaRPr lang="de-DE" dirty="0"/>
          </a:p>
        </p:txBody>
      </p:sp>
    </p:spTree>
    <p:extLst>
      <p:ext uri="{BB962C8B-B14F-4D97-AF65-F5344CB8AC3E}">
        <p14:creationId xmlns:p14="http://schemas.microsoft.com/office/powerpoint/2010/main" val="1153477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defTabSz="915136" eaLnBrk="1" hangingPunct="1">
              <a:defRPr sz="1200">
                <a:latin typeface="Verdana" pitchFamily="34" charset="0"/>
                <a:cs typeface="+mn-cs"/>
              </a:defRPr>
            </a:lvl1pPr>
          </a:lstStyle>
          <a:p>
            <a:pPr>
              <a:defRPr/>
            </a:pPr>
            <a:endParaRPr lang="de-DE" dirty="0"/>
          </a:p>
        </p:txBody>
      </p:sp>
      <p:sp>
        <p:nvSpPr>
          <p:cNvPr id="34819" name="Rectangle 3"/>
          <p:cNvSpPr>
            <a:spLocks noGrp="1" noChangeArrowheads="1"/>
          </p:cNvSpPr>
          <p:nvPr>
            <p:ph type="dt" idx="1"/>
          </p:nvPr>
        </p:nvSpPr>
        <p:spPr bwMode="auto">
          <a:xfrm>
            <a:off x="3863975" y="0"/>
            <a:ext cx="2955925" cy="49530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lvl1pPr algn="r" defTabSz="915136" eaLnBrk="1" hangingPunct="1">
              <a:defRPr sz="1200">
                <a:latin typeface="Verdana" pitchFamily="34" charset="0"/>
                <a:cs typeface="+mn-cs"/>
              </a:defRPr>
            </a:lvl1pPr>
          </a:lstStyle>
          <a:p>
            <a:pPr>
              <a:defRPr/>
            </a:pPr>
            <a:endParaRPr lang="de-DE" dirty="0"/>
          </a:p>
        </p:txBody>
      </p:sp>
      <p:sp>
        <p:nvSpPr>
          <p:cNvPr id="13316" name="Rectangle 4"/>
          <p:cNvSpPr>
            <a:spLocks noGrp="1" noRot="1" noChangeAspect="1" noChangeArrowheads="1" noTextEdit="1"/>
          </p:cNvSpPr>
          <p:nvPr>
            <p:ph type="sldImg" idx="2"/>
          </p:nvPr>
        </p:nvSpPr>
        <p:spPr bwMode="auto">
          <a:xfrm>
            <a:off x="106363" y="744538"/>
            <a:ext cx="6608762" cy="3717925"/>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09638" y="4710113"/>
            <a:ext cx="5000625" cy="4464050"/>
          </a:xfrm>
          <a:prstGeom prst="rect">
            <a:avLst/>
          </a:prstGeom>
          <a:noFill/>
          <a:ln w="9525">
            <a:noFill/>
            <a:miter lim="800000"/>
            <a:headEnd/>
            <a:tailEnd/>
          </a:ln>
          <a:effectLst/>
        </p:spPr>
        <p:txBody>
          <a:bodyPr vert="horz" wrap="square" lIns="91497" tIns="45748" rIns="91497" bIns="45748"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4822" name="Rectangle 6"/>
          <p:cNvSpPr>
            <a:spLocks noGrp="1" noChangeArrowheads="1"/>
          </p:cNvSpPr>
          <p:nvPr>
            <p:ph type="ftr" sz="quarter" idx="4"/>
          </p:nvPr>
        </p:nvSpPr>
        <p:spPr bwMode="auto">
          <a:xfrm>
            <a:off x="0"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defTabSz="915136" eaLnBrk="1" hangingPunct="1">
              <a:defRPr sz="1200">
                <a:latin typeface="Times New Roman" pitchFamily="18" charset="0"/>
                <a:cs typeface="+mn-cs"/>
              </a:defRPr>
            </a:lvl1pPr>
          </a:lstStyle>
          <a:p>
            <a:pPr>
              <a:defRPr/>
            </a:pPr>
            <a:endParaRPr lang="de-DE" dirty="0"/>
          </a:p>
        </p:txBody>
      </p:sp>
      <p:sp>
        <p:nvSpPr>
          <p:cNvPr id="34823" name="Rectangle 7"/>
          <p:cNvSpPr>
            <a:spLocks noGrp="1" noChangeArrowheads="1"/>
          </p:cNvSpPr>
          <p:nvPr>
            <p:ph type="sldNum" sz="quarter" idx="5"/>
          </p:nvPr>
        </p:nvSpPr>
        <p:spPr bwMode="auto">
          <a:xfrm>
            <a:off x="3863975" y="9423400"/>
            <a:ext cx="2955925" cy="495300"/>
          </a:xfrm>
          <a:prstGeom prst="rect">
            <a:avLst/>
          </a:prstGeom>
          <a:noFill/>
          <a:ln w="9525">
            <a:noFill/>
            <a:miter lim="800000"/>
            <a:headEnd/>
            <a:tailEnd/>
          </a:ln>
          <a:effectLst/>
        </p:spPr>
        <p:txBody>
          <a:bodyPr vert="horz" wrap="square" lIns="91497" tIns="45748" rIns="91497" bIns="45748" numCol="1" anchor="b" anchorCtr="0" compatLnSpc="1">
            <a:prstTxWarp prst="textNoShape">
              <a:avLst/>
            </a:prstTxWarp>
          </a:bodyPr>
          <a:lstStyle>
            <a:lvl1pPr algn="r" defTabSz="915136" eaLnBrk="1" hangingPunct="1">
              <a:defRPr sz="1200">
                <a:latin typeface="Times New Roman" pitchFamily="18" charset="0"/>
                <a:cs typeface="+mn-cs"/>
              </a:defRPr>
            </a:lvl1pPr>
          </a:lstStyle>
          <a:p>
            <a:pPr>
              <a:defRPr/>
            </a:pPr>
            <a:fld id="{AAF2C253-3A99-4D4E-AA4C-3918A4D5315D}" type="slidenum">
              <a:rPr lang="de-DE"/>
              <a:pPr>
                <a:defRPr/>
              </a:pPr>
              <a:t>‹#›</a:t>
            </a:fld>
            <a:endParaRPr lang="de-DE" dirty="0"/>
          </a:p>
        </p:txBody>
      </p:sp>
    </p:spTree>
    <p:extLst>
      <p:ext uri="{BB962C8B-B14F-4D97-AF65-F5344CB8AC3E}">
        <p14:creationId xmlns:p14="http://schemas.microsoft.com/office/powerpoint/2010/main" val="20696112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Verdana"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Verdana"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Verdana"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Verdana"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a:defRPr/>
            </a:pPr>
            <a:fld id="{AAF2C253-3A99-4D4E-AA4C-3918A4D5315D}" type="slidenum">
              <a:rPr lang="de-DE" smtClean="0"/>
              <a:pPr>
                <a:defRPr/>
              </a:pPr>
              <a:t>13</a:t>
            </a:fld>
            <a:endParaRPr lang="de-DE" dirty="0"/>
          </a:p>
        </p:txBody>
      </p:sp>
    </p:spTree>
    <p:extLst>
      <p:ext uri="{BB962C8B-B14F-4D97-AF65-F5344CB8AC3E}">
        <p14:creationId xmlns:p14="http://schemas.microsoft.com/office/powerpoint/2010/main" val="2336029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Text Box 8"/>
          <p:cNvSpPr txBox="1">
            <a:spLocks noChangeArrowheads="1"/>
          </p:cNvSpPr>
          <p:nvPr/>
        </p:nvSpPr>
        <p:spPr bwMode="auto">
          <a:xfrm>
            <a:off x="260350" y="215900"/>
            <a:ext cx="4321175" cy="454025"/>
          </a:xfrm>
          <a:prstGeom prst="rect">
            <a:avLst/>
          </a:prstGeom>
          <a:noFill/>
          <a:ln w="9525">
            <a:noFill/>
            <a:miter lim="800000"/>
            <a:headEnd/>
            <a:tailEnd/>
          </a:ln>
          <a:effectLst/>
        </p:spPr>
        <p:txBody>
          <a:bodyPr lIns="0" tIns="0" rIns="0" bIns="0">
            <a:spAutoFit/>
          </a:bodyPr>
          <a:lstStyle/>
          <a:p>
            <a:pPr eaLnBrk="0" hangingPunct="0">
              <a:lnSpc>
                <a:spcPct val="65000"/>
              </a:lnSpc>
              <a:spcBef>
                <a:spcPct val="50000"/>
              </a:spcBef>
              <a:defRPr/>
            </a:pPr>
            <a:r>
              <a:rPr lang="de-DE" sz="1000" b="1" dirty="0">
                <a:solidFill>
                  <a:srgbClr val="5F5F5F"/>
                </a:solidFill>
              </a:rPr>
              <a:t>Dr. Christoph Nguyen </a:t>
            </a:r>
          </a:p>
          <a:p>
            <a:pPr eaLnBrk="0" hangingPunct="0">
              <a:lnSpc>
                <a:spcPct val="65000"/>
              </a:lnSpc>
              <a:spcBef>
                <a:spcPct val="50000"/>
              </a:spcBef>
              <a:defRPr/>
            </a:pPr>
            <a:r>
              <a:rPr lang="de-DE" sz="1000" b="1" dirty="0">
                <a:solidFill>
                  <a:srgbClr val="5F5F5F"/>
                </a:solidFill>
              </a:rPr>
              <a:t>Otto-Suhr-Institut für Politikwissenschaft</a:t>
            </a:r>
          </a:p>
          <a:p>
            <a:pPr eaLnBrk="0" hangingPunct="0">
              <a:lnSpc>
                <a:spcPct val="65000"/>
              </a:lnSpc>
              <a:spcBef>
                <a:spcPct val="50000"/>
              </a:spcBef>
              <a:defRPr/>
            </a:pPr>
            <a:r>
              <a:rPr lang="de-DE" sz="1000" b="1" dirty="0">
                <a:solidFill>
                  <a:srgbClr val="5F5F5F"/>
                </a:solidFill>
              </a:rPr>
              <a:t>Arbeitsstelle Politisches System Deutschlands</a:t>
            </a: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4999038"/>
            <a:ext cx="9144000" cy="144462"/>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409826" y="3462338"/>
            <a:ext cx="6467475"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409825" y="1934766"/>
            <a:ext cx="6477000" cy="1102519"/>
          </a:xfrm>
        </p:spPr>
        <p:txBody>
          <a:bodyPr lIns="360000" anchor="t"/>
          <a:lstStyle>
            <a:lvl1pPr>
              <a:lnSpc>
                <a:spcPct val="100000"/>
              </a:lnSpc>
              <a:defRPr sz="3400" smtClean="0"/>
            </a:lvl1pPr>
          </a:lstStyle>
          <a:p>
            <a:r>
              <a:rPr lang="de-DE" dirty="0"/>
              <a:t>Titelmasterformat durch Klicken bearbeiten</a:t>
            </a:r>
          </a:p>
        </p:txBody>
      </p:sp>
      <p:sp>
        <p:nvSpPr>
          <p:cNvPr id="7" name="Rectangle 8"/>
          <p:cNvSpPr>
            <a:spLocks noGrp="1" noChangeArrowheads="1"/>
          </p:cNvSpPr>
          <p:nvPr>
            <p:ph type="ftr" sz="quarter" idx="10"/>
          </p:nvPr>
        </p:nvSpPr>
        <p:spPr>
          <a:xfrm>
            <a:off x="3124200" y="4684713"/>
            <a:ext cx="2895600" cy="357187"/>
          </a:xfrm>
          <a:prstGeom prst="rect">
            <a:avLst/>
          </a:prstGeom>
        </p:spPr>
        <p:txBody>
          <a:bodyPr/>
          <a:lstStyle>
            <a:lvl1pPr>
              <a:defRPr dirty="0" smtClean="0"/>
            </a:lvl1pPr>
          </a:lstStyle>
          <a:p>
            <a:pPr algn="ctr">
              <a:defRPr/>
            </a:pPr>
            <a:r>
              <a:rPr lang="de-DE" dirty="0"/>
              <a:t>20.04.2017</a:t>
            </a:r>
          </a:p>
        </p:txBody>
      </p:sp>
    </p:spTree>
  </p:cSld>
  <p:clrMapOvr>
    <a:masterClrMapping/>
  </p:clrMapOvr>
  <p:transition spd="slow"/>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50520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p:nvPr>
        </p:nvSpPr>
        <p:spPr>
          <a:xfrm>
            <a:off x="271463" y="3469085"/>
            <a:ext cx="8605838" cy="792956"/>
          </a:xfrm>
        </p:spPr>
        <p:txBody>
          <a:bodyPr lIns="360000"/>
          <a:lstStyle>
            <a:lvl1pPr>
              <a:defRPr sz="2000" b="1" smtClean="0">
                <a:solidFill>
                  <a:srgbClr val="0066CC"/>
                </a:solidFill>
              </a:defRPr>
            </a:lvl1pPr>
          </a:lstStyle>
          <a:p>
            <a:r>
              <a:rPr lang="de-DE"/>
              <a:t>Formatvorlage des Untertitelmasters durch Klicken bearbeiten</a:t>
            </a:r>
          </a:p>
        </p:txBody>
      </p:sp>
      <p:sp>
        <p:nvSpPr>
          <p:cNvPr id="45060" name="Rectangle 5"/>
          <p:cNvSpPr>
            <a:spLocks noGrp="1" noChangeArrowheads="1"/>
          </p:cNvSpPr>
          <p:nvPr>
            <p:ph type="ctrTitle"/>
          </p:nvPr>
        </p:nvSpPr>
        <p:spPr>
          <a:xfrm>
            <a:off x="271462" y="2258219"/>
            <a:ext cx="8605837" cy="1102519"/>
          </a:xfrm>
        </p:spPr>
        <p:txBody>
          <a:bodyPr lIns="360000" anchor="t"/>
          <a:lstStyle>
            <a:lvl1pPr>
              <a:lnSpc>
                <a:spcPct val="100000"/>
              </a:lnSpc>
              <a:defRPr sz="3400" smtClean="0"/>
            </a:lvl1pPr>
          </a:lstStyle>
          <a:p>
            <a:r>
              <a:rPr lang="de-DE" dirty="0"/>
              <a:t>Titelmasterformat durch Klicken bearbeiten</a:t>
            </a:r>
          </a:p>
        </p:txBody>
      </p:sp>
      <p:sp>
        <p:nvSpPr>
          <p:cNvPr id="8" name="Rectangle 13">
            <a:extLst>
              <a:ext uri="{FF2B5EF4-FFF2-40B4-BE49-F238E27FC236}">
                <a16:creationId xmlns:a16="http://schemas.microsoft.com/office/drawing/2014/main" id="{397A1E27-9502-46A3-BF4D-A575C94A52F2}"/>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9" name="Rectangle 2">
            <a:extLst>
              <a:ext uri="{FF2B5EF4-FFF2-40B4-BE49-F238E27FC236}">
                <a16:creationId xmlns:a16="http://schemas.microsoft.com/office/drawing/2014/main" id="{E9E95A73-378B-4D8B-BB65-D1C5F5DBBC3D}"/>
              </a:ext>
            </a:extLst>
          </p:cNvPr>
          <p:cNvSpPr txBox="1">
            <a:spLocks noChangeArrowheads="1"/>
          </p:cNvSpPr>
          <p:nvPr userDrawn="1"/>
        </p:nvSpPr>
        <p:spPr bwMode="auto">
          <a:xfrm>
            <a:off x="266701" y="107950"/>
            <a:ext cx="6472238" cy="396478"/>
          </a:xfrm>
          <a:prstGeom prst="rect">
            <a:avLst/>
          </a:prstGeom>
          <a:noFill/>
          <a:ln w="9525">
            <a:noFill/>
            <a:miter lim="800000"/>
            <a:headEnd/>
            <a:tailEnd/>
          </a:ln>
        </p:spPr>
        <p:txBody>
          <a:bodyPr vert="horz" wrap="square" lIns="360000" tIns="0" rIns="0" bIns="0" numCol="1" anchor="t" anchorCtr="0" compatLnSpc="1">
            <a:prstTxWarp prst="textNoShape">
              <a:avLst/>
            </a:prstTxWarp>
          </a:bodyPr>
          <a:lstStyle>
            <a:lvl1pPr marL="0" indent="0" algn="l" rtl="0" fontAlgn="base">
              <a:lnSpc>
                <a:spcPct val="102000"/>
              </a:lnSpc>
              <a:spcBef>
                <a:spcPts val="500"/>
              </a:spcBef>
              <a:spcAft>
                <a:spcPct val="0"/>
              </a:spcAft>
              <a:buClr>
                <a:srgbClr val="000000"/>
              </a:buClr>
              <a:buFont typeface="Arial" panose="020B0604020202020204" pitchFamily="34" charset="0"/>
              <a:buNone/>
              <a:defRPr sz="2000" b="1" smtClean="0">
                <a:solidFill>
                  <a:srgbClr val="0066CC"/>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a:lstStyle>
          <a:p>
            <a:pPr marL="0" indent="0" defTabSz="640080">
              <a:lnSpc>
                <a:spcPct val="100000"/>
              </a:lnSpc>
              <a:spcBef>
                <a:spcPts val="0"/>
              </a:spcBef>
            </a:pPr>
            <a:endParaRPr lang="de-DE" kern="0" dirty="0"/>
          </a:p>
        </p:txBody>
      </p:sp>
    </p:spTree>
    <p:extLst>
      <p:ext uri="{BB962C8B-B14F-4D97-AF65-F5344CB8AC3E}">
        <p14:creationId xmlns:p14="http://schemas.microsoft.com/office/powerpoint/2010/main" val="4023733424"/>
      </p:ext>
    </p:extLst>
  </p:cSld>
  <p:clrMapOvr>
    <a:masterClrMapping/>
  </p:clrMapOvr>
  <p:transition spd="slow"/>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elfolie">
    <p:spTree>
      <p:nvGrpSpPr>
        <p:cNvPr id="1" name=""/>
        <p:cNvGrpSpPr/>
        <p:nvPr/>
      </p:nvGrpSpPr>
      <p:grpSpPr>
        <a:xfrm>
          <a:off x="0" y="0"/>
          <a:ext cx="0" cy="0"/>
          <a:chOff x="0" y="0"/>
          <a:chExt cx="0" cy="0"/>
        </a:xfrm>
      </p:grpSpPr>
      <p:sp>
        <p:nvSpPr>
          <p:cNvPr id="10" name="Rectangle 13">
            <a:extLst>
              <a:ext uri="{FF2B5EF4-FFF2-40B4-BE49-F238E27FC236}">
                <a16:creationId xmlns:a16="http://schemas.microsoft.com/office/drawing/2014/main" id="{62C37DA0-2B82-42BC-B80C-4909DF2D1C44}"/>
              </a:ext>
            </a:extLst>
          </p:cNvPr>
          <p:cNvSpPr>
            <a:spLocks noChangeArrowheads="1"/>
          </p:cNvSpPr>
          <p:nvPr userDrawn="1"/>
        </p:nvSpPr>
        <p:spPr bwMode="auto">
          <a:xfrm>
            <a:off x="1" y="-28040"/>
            <a:ext cx="4572000" cy="51715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pic>
        <p:nvPicPr>
          <p:cNvPr id="5" name="Picture 24" descr="Logo_RGB_300dpi"/>
          <p:cNvPicPr>
            <a:picLocks noChangeAspect="1" noChangeArrowheads="1"/>
          </p:cNvPicPr>
          <p:nvPr/>
        </p:nvPicPr>
        <p:blipFill>
          <a:blip r:embed="rId2" cstate="print"/>
          <a:srcRect/>
          <a:stretch>
            <a:fillRect/>
          </a:stretch>
        </p:blipFill>
        <p:spPr bwMode="auto">
          <a:xfrm>
            <a:off x="6738938" y="107950"/>
            <a:ext cx="2138362" cy="425450"/>
          </a:xfrm>
          <a:prstGeom prst="rect">
            <a:avLst/>
          </a:prstGeom>
          <a:noFill/>
          <a:ln w="9525">
            <a:noFill/>
            <a:miter lim="800000"/>
            <a:headEnd/>
            <a:tailEnd/>
          </a:ln>
        </p:spPr>
      </p:pic>
      <p:sp>
        <p:nvSpPr>
          <p:cNvPr id="6" name="Rectangle 13"/>
          <p:cNvSpPr>
            <a:spLocks noChangeArrowheads="1"/>
          </p:cNvSpPr>
          <p:nvPr/>
        </p:nvSpPr>
        <p:spPr bwMode="auto">
          <a:xfrm>
            <a:off x="0" y="50520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45059" name="Rectangle 2"/>
          <p:cNvSpPr>
            <a:spLocks noGrp="1" noChangeArrowheads="1"/>
          </p:cNvSpPr>
          <p:nvPr>
            <p:ph type="subTitle" idx="1" hasCustomPrompt="1"/>
          </p:nvPr>
        </p:nvSpPr>
        <p:spPr>
          <a:xfrm>
            <a:off x="4572000" y="2077313"/>
            <a:ext cx="4198144" cy="960834"/>
          </a:xfrm>
        </p:spPr>
        <p:txBody>
          <a:bodyPr lIns="360000" anchor="ctr"/>
          <a:lstStyle>
            <a:lvl1pPr>
              <a:defRPr sz="3600" b="1" smtClean="0">
                <a:solidFill>
                  <a:srgbClr val="0066CC"/>
                </a:solidFill>
              </a:defRPr>
            </a:lvl1pPr>
          </a:lstStyle>
          <a:p>
            <a:r>
              <a:rPr lang="de-DE" dirty="0"/>
              <a:t>Formatvorlage des Untertitelmasters durch Klicken bearbeiten</a:t>
            </a:r>
          </a:p>
        </p:txBody>
      </p:sp>
      <p:sp>
        <p:nvSpPr>
          <p:cNvPr id="8" name="Rectangle 13">
            <a:extLst>
              <a:ext uri="{FF2B5EF4-FFF2-40B4-BE49-F238E27FC236}">
                <a16:creationId xmlns:a16="http://schemas.microsoft.com/office/drawing/2014/main" id="{397A1E27-9502-46A3-BF4D-A575C94A52F2}"/>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9" name="Rectangle 2">
            <a:extLst>
              <a:ext uri="{FF2B5EF4-FFF2-40B4-BE49-F238E27FC236}">
                <a16:creationId xmlns:a16="http://schemas.microsoft.com/office/drawing/2014/main" id="{E9E95A73-378B-4D8B-BB65-D1C5F5DBBC3D}"/>
              </a:ext>
            </a:extLst>
          </p:cNvPr>
          <p:cNvSpPr txBox="1">
            <a:spLocks noChangeArrowheads="1"/>
          </p:cNvSpPr>
          <p:nvPr userDrawn="1"/>
        </p:nvSpPr>
        <p:spPr bwMode="auto">
          <a:xfrm>
            <a:off x="266701" y="107950"/>
            <a:ext cx="6472238" cy="396478"/>
          </a:xfrm>
          <a:prstGeom prst="rect">
            <a:avLst/>
          </a:prstGeom>
          <a:noFill/>
          <a:ln w="9525">
            <a:noFill/>
            <a:miter lim="800000"/>
            <a:headEnd/>
            <a:tailEnd/>
          </a:ln>
        </p:spPr>
        <p:txBody>
          <a:bodyPr vert="horz" wrap="square" lIns="360000" tIns="0" rIns="0" bIns="0" numCol="1" anchor="t" anchorCtr="0" compatLnSpc="1">
            <a:prstTxWarp prst="textNoShape">
              <a:avLst/>
            </a:prstTxWarp>
          </a:bodyPr>
          <a:lstStyle>
            <a:lvl1pPr marL="0" indent="0" algn="l" rtl="0" fontAlgn="base">
              <a:lnSpc>
                <a:spcPct val="102000"/>
              </a:lnSpc>
              <a:spcBef>
                <a:spcPts val="500"/>
              </a:spcBef>
              <a:spcAft>
                <a:spcPct val="0"/>
              </a:spcAft>
              <a:buClr>
                <a:srgbClr val="000000"/>
              </a:buClr>
              <a:buFont typeface="Arial" panose="020B0604020202020204" pitchFamily="34" charset="0"/>
              <a:buNone/>
              <a:defRPr sz="2000" b="1" smtClean="0">
                <a:solidFill>
                  <a:srgbClr val="0066CC"/>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a:lstStyle>
          <a:p>
            <a:pPr marL="0" indent="0" defTabSz="640080">
              <a:lnSpc>
                <a:spcPct val="100000"/>
              </a:lnSpc>
              <a:spcBef>
                <a:spcPts val="0"/>
              </a:spcBef>
            </a:pPr>
            <a:endParaRPr lang="de-DE" kern="0" dirty="0"/>
          </a:p>
        </p:txBody>
      </p:sp>
      <p:sp>
        <p:nvSpPr>
          <p:cNvPr id="45060" name="Rectangle 5"/>
          <p:cNvSpPr>
            <a:spLocks noGrp="1" noChangeArrowheads="1"/>
          </p:cNvSpPr>
          <p:nvPr>
            <p:ph type="ctrTitle"/>
          </p:nvPr>
        </p:nvSpPr>
        <p:spPr>
          <a:xfrm>
            <a:off x="266700" y="-727233"/>
            <a:ext cx="3000376" cy="3863339"/>
          </a:xfrm>
        </p:spPr>
        <p:txBody>
          <a:bodyPr lIns="360000" anchor="t"/>
          <a:lstStyle>
            <a:lvl1pPr>
              <a:lnSpc>
                <a:spcPct val="100000"/>
              </a:lnSpc>
              <a:defRPr sz="43200" smtClean="0"/>
            </a:lvl1pPr>
          </a:lstStyle>
          <a:p>
            <a:endParaRPr lang="de-DE" dirty="0"/>
          </a:p>
        </p:txBody>
      </p:sp>
    </p:spTree>
    <p:extLst>
      <p:ext uri="{BB962C8B-B14F-4D97-AF65-F5344CB8AC3E}">
        <p14:creationId xmlns:p14="http://schemas.microsoft.com/office/powerpoint/2010/main" val="1463649377"/>
      </p:ext>
    </p:extLst>
  </p:cSld>
  <p:clrMapOvr>
    <a:masterClrMapping/>
  </p:clrMapOvr>
  <p:transition spd="slow"/>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52044631-D074-4D34-935B-221AF18C15D5}"/>
              </a:ext>
            </a:extLst>
          </p:cNvPr>
          <p:cNvSpPr>
            <a:spLocks noGrp="1"/>
          </p:cNvSpPr>
          <p:nvPr>
            <p:ph sz="quarter" idx="12"/>
          </p:nvPr>
        </p:nvSpPr>
        <p:spPr>
          <a:xfrm>
            <a:off x="234951" y="736599"/>
            <a:ext cx="8677555"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5069227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165D-94D0-41EE-AF60-BB41FC384D86}"/>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8B761BDD-A21A-49B3-8FFF-F7E8FDB86B5E}"/>
              </a:ext>
            </a:extLst>
          </p:cNvPr>
          <p:cNvSpPr>
            <a:spLocks noGrp="1"/>
          </p:cNvSpPr>
          <p:nvPr>
            <p:ph sz="quarter" idx="11"/>
          </p:nvPr>
        </p:nvSpPr>
        <p:spPr>
          <a:xfrm>
            <a:off x="4572000"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
        <p:nvSpPr>
          <p:cNvPr id="6" name="Content Placeholder 4">
            <a:extLst>
              <a:ext uri="{FF2B5EF4-FFF2-40B4-BE49-F238E27FC236}">
                <a16:creationId xmlns:a16="http://schemas.microsoft.com/office/drawing/2014/main" id="{4BBCC7F9-AB44-4D21-868C-EFD01BAFA0C6}"/>
              </a:ext>
            </a:extLst>
          </p:cNvPr>
          <p:cNvSpPr>
            <a:spLocks noGrp="1"/>
          </p:cNvSpPr>
          <p:nvPr>
            <p:ph sz="quarter" idx="12"/>
          </p:nvPr>
        </p:nvSpPr>
        <p:spPr>
          <a:xfrm>
            <a:off x="234951" y="736599"/>
            <a:ext cx="4337049" cy="4238625"/>
          </a:xfrm>
        </p:spPr>
        <p:txBody>
          <a:bodyPr/>
          <a:lstStyle>
            <a:lvl1pPr>
              <a:defRPr sz="2400"/>
            </a:lvl1pPr>
            <a:lvl2pPr>
              <a:defRPr sz="2000"/>
            </a:lvl2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58949892"/>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33361"/>
            <a:ext cx="8642350" cy="626002"/>
          </a:xfrm>
        </p:spPr>
        <p:txBody>
          <a:bodyPr/>
          <a:lstStyle>
            <a:lvl1pPr>
              <a:defRPr sz="3200" u="none">
                <a:solidFill>
                  <a:srgbClr val="000000"/>
                </a:solidFill>
                <a:latin typeface="NexusSansPro-Bold" panose="020B0804030101020102" pitchFamily="34" charset="0"/>
                <a:cs typeface="NexusSansPro-Bold" panose="020B0804030101020102" pitchFamily="34" charset="0"/>
              </a:defRPr>
            </a:lvl1pPr>
          </a:lstStyle>
          <a:p>
            <a:r>
              <a:rPr lang="en-US" dirty="0"/>
              <a:t>Click to edit Master title style</a:t>
            </a:r>
            <a:endParaRPr lang="de-DE" dirty="0"/>
          </a:p>
        </p:txBody>
      </p:sp>
      <p:sp>
        <p:nvSpPr>
          <p:cNvPr id="3" name="Inhaltsplatzhalter 2"/>
          <p:cNvSpPr>
            <a:spLocks noGrp="1"/>
          </p:cNvSpPr>
          <p:nvPr>
            <p:ph idx="1"/>
          </p:nvPr>
        </p:nvSpPr>
        <p:spPr>
          <a:xfrm>
            <a:off x="250825" y="659363"/>
            <a:ext cx="4321175" cy="4304523"/>
          </a:xfrm>
        </p:spPr>
        <p:txBody>
          <a:bodyPr/>
          <a:lstStyle>
            <a:lvl1pPr>
              <a:defRPr sz="2800" b="0">
                <a:solidFill>
                  <a:srgbClr val="003366"/>
                </a:solidFill>
                <a:latin typeface="NexusSansPro" panose="020B0504030101020102" pitchFamily="34" charset="0"/>
                <a:cs typeface="NexusSansPro" panose="020B0504030101020102" pitchFamily="34" charset="0"/>
              </a:defRPr>
            </a:lvl1pPr>
            <a:lvl2pPr>
              <a:defRPr>
                <a:solidFill>
                  <a:srgbClr val="0066CC"/>
                </a:solidFill>
                <a:latin typeface="NexusSansPro" panose="020B0504030101020102" pitchFamily="34" charset="0"/>
                <a:cs typeface="NexusSansPro" panose="020B0504030101020102" pitchFamily="34" charset="0"/>
              </a:defRPr>
            </a:lvl2pPr>
            <a:lvl3pPr>
              <a:defRPr>
                <a:solidFill>
                  <a:schemeClr val="bg2">
                    <a:lumMod val="60000"/>
                    <a:lumOff val="40000"/>
                  </a:schemeClr>
                </a:solidFill>
                <a:latin typeface="NexusSansPro" panose="020B0504030101020102" pitchFamily="34" charset="0"/>
                <a:cs typeface="NexusSansPro" panose="020B0504030101020102" pitchFamily="34" charset="0"/>
              </a:defRPr>
            </a:lvl3pPr>
            <a:lvl4pPr>
              <a:defRPr>
                <a:latin typeface="NexusSansPro" panose="020B0504030101020102" pitchFamily="34" charset="0"/>
                <a:cs typeface="NexusSansPro" panose="020B0504030101020102" pitchFamily="34" charset="0"/>
              </a:defRPr>
            </a:lvl4pPr>
            <a:lvl5pPr>
              <a:defRPr>
                <a:latin typeface="NexusSansPro" panose="020B0504030101020102" pitchFamily="34" charset="0"/>
                <a:cs typeface="NexusSansPro" panose="020B0504030101020102"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4" name="Inhaltsplatzhalter 2">
            <a:extLst>
              <a:ext uri="{FF2B5EF4-FFF2-40B4-BE49-F238E27FC236}">
                <a16:creationId xmlns:a16="http://schemas.microsoft.com/office/drawing/2014/main" id="{AF9BBB9C-FAFF-4292-95CB-13D4959180F2}"/>
              </a:ext>
            </a:extLst>
          </p:cNvPr>
          <p:cNvSpPr>
            <a:spLocks noGrp="1"/>
          </p:cNvSpPr>
          <p:nvPr>
            <p:ph idx="10"/>
          </p:nvPr>
        </p:nvSpPr>
        <p:spPr>
          <a:xfrm>
            <a:off x="4572000" y="659363"/>
            <a:ext cx="4321175" cy="4304523"/>
          </a:xfrm>
        </p:spPr>
        <p:txBody>
          <a:bodyPr/>
          <a:lstStyle>
            <a:lvl1pPr>
              <a:defRPr sz="2800" b="0">
                <a:solidFill>
                  <a:srgbClr val="003366"/>
                </a:solidFill>
                <a:latin typeface="NexusSansPro" panose="020B0504030101020102" pitchFamily="34" charset="0"/>
                <a:cs typeface="NexusSansPro" panose="020B0504030101020102" pitchFamily="34" charset="0"/>
              </a:defRPr>
            </a:lvl1pPr>
            <a:lvl2pPr>
              <a:defRPr>
                <a:solidFill>
                  <a:srgbClr val="0066CC"/>
                </a:solidFill>
                <a:latin typeface="NexusSansPro" panose="020B0504030101020102" pitchFamily="34" charset="0"/>
                <a:cs typeface="NexusSansPro" panose="020B0504030101020102" pitchFamily="34" charset="0"/>
              </a:defRPr>
            </a:lvl2pPr>
            <a:lvl3pPr>
              <a:defRPr>
                <a:solidFill>
                  <a:schemeClr val="bg2">
                    <a:lumMod val="60000"/>
                    <a:lumOff val="40000"/>
                  </a:schemeClr>
                </a:solidFill>
                <a:latin typeface="NexusSansPro" panose="020B0504030101020102" pitchFamily="34" charset="0"/>
                <a:cs typeface="NexusSansPro" panose="020B0504030101020102" pitchFamily="34" charset="0"/>
              </a:defRPr>
            </a:lvl3pPr>
            <a:lvl4pPr>
              <a:defRPr>
                <a:latin typeface="NexusSansPro" panose="020B0504030101020102" pitchFamily="34" charset="0"/>
                <a:cs typeface="NexusSansPro" panose="020B0504030101020102" pitchFamily="34" charset="0"/>
              </a:defRPr>
            </a:lvl4pPr>
            <a:lvl5pPr>
              <a:defRPr>
                <a:latin typeface="NexusSansPro" panose="020B0504030101020102" pitchFamily="34" charset="0"/>
                <a:cs typeface="NexusSansPro" panose="020B0504030101020102"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571401"/>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3"/>
          <p:cNvSpPr>
            <a:spLocks noChangeArrowheads="1"/>
          </p:cNvSpPr>
          <p:nvPr/>
        </p:nvSpPr>
        <p:spPr bwMode="auto">
          <a:xfrm>
            <a:off x="0" y="5066685"/>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
        <p:nvSpPr>
          <p:cNvPr id="38915" name="Rectangle 2"/>
          <p:cNvSpPr>
            <a:spLocks noGrp="1" noChangeArrowheads="1"/>
          </p:cNvSpPr>
          <p:nvPr>
            <p:ph type="body" idx="1"/>
          </p:nvPr>
        </p:nvSpPr>
        <p:spPr bwMode="auto">
          <a:xfrm>
            <a:off x="234950" y="762000"/>
            <a:ext cx="8642350" cy="42059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p:txBody>
      </p:sp>
      <p:sp>
        <p:nvSpPr>
          <p:cNvPr id="38916" name="Rectangle 5"/>
          <p:cNvSpPr>
            <a:spLocks noGrp="1" noChangeArrowheads="1"/>
          </p:cNvSpPr>
          <p:nvPr>
            <p:ph type="title"/>
          </p:nvPr>
        </p:nvSpPr>
        <p:spPr bwMode="auto">
          <a:xfrm>
            <a:off x="234950" y="76815"/>
            <a:ext cx="6456940" cy="4254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a:t>Mastertitelformat bearbeiten</a:t>
            </a:r>
          </a:p>
        </p:txBody>
      </p:sp>
      <p:pic>
        <p:nvPicPr>
          <p:cNvPr id="38918" name="Picture 24" descr="Logo_RGB_300dpi"/>
          <p:cNvPicPr>
            <a:picLocks noChangeAspect="1" noChangeArrowheads="1"/>
          </p:cNvPicPr>
          <p:nvPr userDrawn="1"/>
        </p:nvPicPr>
        <p:blipFill>
          <a:blip r:embed="rId8" cstate="print"/>
          <a:srcRect/>
          <a:stretch>
            <a:fillRect/>
          </a:stretch>
        </p:blipFill>
        <p:spPr bwMode="auto">
          <a:xfrm>
            <a:off x="6738938" y="76815"/>
            <a:ext cx="2138362" cy="425450"/>
          </a:xfrm>
          <a:prstGeom prst="rect">
            <a:avLst/>
          </a:prstGeom>
          <a:noFill/>
          <a:ln w="9525">
            <a:noFill/>
            <a:miter lim="800000"/>
            <a:headEnd/>
            <a:tailEnd/>
          </a:ln>
        </p:spPr>
      </p:pic>
      <p:sp>
        <p:nvSpPr>
          <p:cNvPr id="13" name="Rectangle 13">
            <a:extLst>
              <a:ext uri="{FF2B5EF4-FFF2-40B4-BE49-F238E27FC236}">
                <a16:creationId xmlns:a16="http://schemas.microsoft.com/office/drawing/2014/main" id="{F0D7924A-4C5D-4561-91DA-9A79006759C4}"/>
              </a:ext>
            </a:extLst>
          </p:cNvPr>
          <p:cNvSpPr>
            <a:spLocks noChangeArrowheads="1"/>
          </p:cNvSpPr>
          <p:nvPr userDrawn="1"/>
        </p:nvSpPr>
        <p:spPr bwMode="auto">
          <a:xfrm>
            <a:off x="0" y="594360"/>
            <a:ext cx="9144000" cy="91440"/>
          </a:xfrm>
          <a:prstGeom prst="rect">
            <a:avLst/>
          </a:prstGeom>
          <a:solidFill>
            <a:schemeClr val="accent1"/>
          </a:solidFill>
          <a:ln w="9525">
            <a:noFill/>
            <a:miter lim="800000"/>
            <a:headEnd/>
            <a:tailEnd/>
          </a:ln>
        </p:spPr>
        <p:txBody>
          <a:bodyPr wrap="none" anchor="ctr"/>
          <a:lstStyle/>
          <a:p>
            <a:pPr eaLnBrk="0" hangingPunct="0">
              <a:defRPr/>
            </a:pPr>
            <a:endParaRPr lang="de-DE" dirty="0">
              <a:latin typeface="Verdana" pitchFamily="34" charset="0"/>
              <a:cs typeface="+mn-cs"/>
            </a:endParaRPr>
          </a:p>
        </p:txBody>
      </p:sp>
    </p:spTree>
  </p:cSld>
  <p:clrMap bg1="lt1" tx1="dk1" bg2="lt2" tx2="dk2" accent1="accent1" accent2="accent2" accent3="accent3" accent4="accent4" accent5="accent5" accent6="accent6" hlink="hlink" folHlink="folHlink"/>
  <p:sldLayoutIdLst>
    <p:sldLayoutId id="2147483690" r:id="rId1"/>
    <p:sldLayoutId id="2147483693" r:id="rId2"/>
    <p:sldLayoutId id="2147483694" r:id="rId3"/>
    <p:sldLayoutId id="2147483691" r:id="rId4"/>
    <p:sldLayoutId id="2147483692" r:id="rId5"/>
    <p:sldLayoutId id="2147483695" r:id="rId6"/>
  </p:sldLayoutIdLst>
  <p:transition spd="slow"/>
  <p:hf sldNum="0" hdr="0" dt="0"/>
  <p:txStyles>
    <p:titleStyle>
      <a:lvl1pPr algn="l" rtl="0" fontAlgn="base">
        <a:lnSpc>
          <a:spcPct val="100000"/>
        </a:lnSpc>
        <a:spcBef>
          <a:spcPct val="0"/>
        </a:spcBef>
        <a:spcAft>
          <a:spcPct val="0"/>
        </a:spcAft>
        <a:defRPr sz="3000" b="1">
          <a:solidFill>
            <a:srgbClr val="003366"/>
          </a:solidFill>
          <a:latin typeface="+mj-lt"/>
          <a:ea typeface="+mj-ea"/>
          <a:cs typeface="+mj-cs"/>
        </a:defRPr>
      </a:lvl1pPr>
      <a:lvl2pPr algn="l" rtl="0" fontAlgn="base">
        <a:lnSpc>
          <a:spcPct val="85000"/>
        </a:lnSpc>
        <a:spcBef>
          <a:spcPct val="0"/>
        </a:spcBef>
        <a:spcAft>
          <a:spcPct val="0"/>
        </a:spcAft>
        <a:defRPr sz="3000" b="1">
          <a:solidFill>
            <a:srgbClr val="003366"/>
          </a:solidFill>
          <a:latin typeface="Arial" charset="0"/>
        </a:defRPr>
      </a:lvl2pPr>
      <a:lvl3pPr algn="l" rtl="0" fontAlgn="base">
        <a:lnSpc>
          <a:spcPct val="85000"/>
        </a:lnSpc>
        <a:spcBef>
          <a:spcPct val="0"/>
        </a:spcBef>
        <a:spcAft>
          <a:spcPct val="0"/>
        </a:spcAft>
        <a:defRPr sz="3000" b="1">
          <a:solidFill>
            <a:srgbClr val="003366"/>
          </a:solidFill>
          <a:latin typeface="Arial" charset="0"/>
        </a:defRPr>
      </a:lvl3pPr>
      <a:lvl4pPr algn="l" rtl="0" fontAlgn="base">
        <a:lnSpc>
          <a:spcPct val="85000"/>
        </a:lnSpc>
        <a:spcBef>
          <a:spcPct val="0"/>
        </a:spcBef>
        <a:spcAft>
          <a:spcPct val="0"/>
        </a:spcAft>
        <a:defRPr sz="3000" b="1">
          <a:solidFill>
            <a:srgbClr val="003366"/>
          </a:solidFill>
          <a:latin typeface="Arial" charset="0"/>
        </a:defRPr>
      </a:lvl4pPr>
      <a:lvl5pPr algn="l" rtl="0" fontAlgn="base">
        <a:lnSpc>
          <a:spcPct val="85000"/>
        </a:lnSpc>
        <a:spcBef>
          <a:spcPct val="0"/>
        </a:spcBef>
        <a:spcAft>
          <a:spcPct val="0"/>
        </a:spcAft>
        <a:defRPr sz="3000" b="1">
          <a:solidFill>
            <a:srgbClr val="003366"/>
          </a:solidFill>
          <a:latin typeface="Arial" charset="0"/>
        </a:defRPr>
      </a:lvl5pPr>
      <a:lvl6pPr marL="457200" algn="l" rtl="0" eaLnBrk="1" fontAlgn="base" hangingPunct="1">
        <a:lnSpc>
          <a:spcPct val="85000"/>
        </a:lnSpc>
        <a:spcBef>
          <a:spcPct val="0"/>
        </a:spcBef>
        <a:spcAft>
          <a:spcPct val="0"/>
        </a:spcAft>
        <a:defRPr sz="3000" b="1">
          <a:solidFill>
            <a:srgbClr val="003366"/>
          </a:solidFill>
          <a:latin typeface="Arial" charset="0"/>
        </a:defRPr>
      </a:lvl6pPr>
      <a:lvl7pPr marL="914400" algn="l" rtl="0" eaLnBrk="1" fontAlgn="base" hangingPunct="1">
        <a:lnSpc>
          <a:spcPct val="85000"/>
        </a:lnSpc>
        <a:spcBef>
          <a:spcPct val="0"/>
        </a:spcBef>
        <a:spcAft>
          <a:spcPct val="0"/>
        </a:spcAft>
        <a:defRPr sz="3000" b="1">
          <a:solidFill>
            <a:srgbClr val="003366"/>
          </a:solidFill>
          <a:latin typeface="Arial" charset="0"/>
        </a:defRPr>
      </a:lvl7pPr>
      <a:lvl8pPr marL="1371600" algn="l" rtl="0" eaLnBrk="1" fontAlgn="base" hangingPunct="1">
        <a:lnSpc>
          <a:spcPct val="85000"/>
        </a:lnSpc>
        <a:spcBef>
          <a:spcPct val="0"/>
        </a:spcBef>
        <a:spcAft>
          <a:spcPct val="0"/>
        </a:spcAft>
        <a:defRPr sz="3000" b="1">
          <a:solidFill>
            <a:srgbClr val="003366"/>
          </a:solidFill>
          <a:latin typeface="Arial" charset="0"/>
        </a:defRPr>
      </a:lvl8pPr>
      <a:lvl9pPr marL="1828800" algn="l" rtl="0" eaLnBrk="1" fontAlgn="base" hangingPunct="1">
        <a:lnSpc>
          <a:spcPct val="85000"/>
        </a:lnSpc>
        <a:spcBef>
          <a:spcPct val="0"/>
        </a:spcBef>
        <a:spcAft>
          <a:spcPct val="0"/>
        </a:spcAft>
        <a:defRPr sz="3000" b="1">
          <a:solidFill>
            <a:srgbClr val="003366"/>
          </a:solidFill>
          <a:latin typeface="Arial" charset="0"/>
        </a:defRPr>
      </a:lvl9pPr>
    </p:titleStyle>
    <p:bodyStyle>
      <a:lvl1pPr marL="0" indent="0" algn="l" rtl="0" fontAlgn="base">
        <a:lnSpc>
          <a:spcPct val="102000"/>
        </a:lnSpc>
        <a:spcBef>
          <a:spcPts val="500"/>
        </a:spcBef>
        <a:spcAft>
          <a:spcPct val="0"/>
        </a:spcAft>
        <a:buClr>
          <a:srgbClr val="000000"/>
        </a:buClr>
        <a:buFont typeface="Arial" panose="020B0604020202020204" pitchFamily="34" charset="0"/>
        <a:buNone/>
        <a:defRPr sz="2800" b="1">
          <a:solidFill>
            <a:srgbClr val="000000"/>
          </a:solidFill>
          <a:latin typeface="+mn-lt"/>
          <a:ea typeface="+mn-ea"/>
          <a:cs typeface="+mn-cs"/>
        </a:defRPr>
      </a:lvl1pPr>
      <a:lvl2pPr marL="355600" indent="-176213" algn="l" rtl="0" fontAlgn="base">
        <a:lnSpc>
          <a:spcPct val="102000"/>
        </a:lnSpc>
        <a:spcBef>
          <a:spcPts val="500"/>
        </a:spcBef>
        <a:spcAft>
          <a:spcPct val="0"/>
        </a:spcAft>
        <a:buClr>
          <a:srgbClr val="000000"/>
        </a:buClr>
        <a:buFont typeface="Arial" panose="020B0604020202020204" pitchFamily="34" charset="0"/>
        <a:buChar char="•"/>
        <a:defRPr sz="2400">
          <a:solidFill>
            <a:srgbClr val="000000"/>
          </a:solidFill>
          <a:latin typeface="+mn-lt"/>
        </a:defRPr>
      </a:lvl2pPr>
      <a:lvl3pPr marL="723900" indent="-188913" algn="l" rtl="0" fontAlgn="base">
        <a:lnSpc>
          <a:spcPct val="102000"/>
        </a:lnSpc>
        <a:spcBef>
          <a:spcPts val="500"/>
        </a:spcBef>
        <a:spcAft>
          <a:spcPct val="0"/>
        </a:spcAft>
        <a:buClr>
          <a:srgbClr val="000000"/>
        </a:buClr>
        <a:buFont typeface="Arial" panose="020B0604020202020204" pitchFamily="34" charset="0"/>
        <a:buChar char="•"/>
        <a:defRPr sz="1800">
          <a:solidFill>
            <a:schemeClr val="bg1">
              <a:lumMod val="50000"/>
            </a:schemeClr>
          </a:solidFill>
          <a:latin typeface="+mn-lt"/>
        </a:defRPr>
      </a:lvl3pPr>
      <a:lvl4pPr marL="1079500" indent="-176213" algn="l" rtl="0" fontAlgn="base">
        <a:lnSpc>
          <a:spcPct val="102000"/>
        </a:lnSpc>
        <a:spcBef>
          <a:spcPts val="500"/>
        </a:spcBef>
        <a:spcAft>
          <a:spcPct val="0"/>
        </a:spcAft>
        <a:buClr>
          <a:srgbClr val="000000"/>
        </a:buClr>
        <a:buChar char="-"/>
        <a:defRPr>
          <a:solidFill>
            <a:srgbClr val="000000"/>
          </a:solidFill>
          <a:latin typeface="+mn-lt"/>
        </a:defRPr>
      </a:lvl4pPr>
      <a:lvl5pPr marL="1435100" indent="-176213" algn="l" rtl="0" fontAlgn="base">
        <a:lnSpc>
          <a:spcPct val="102000"/>
        </a:lnSpc>
        <a:spcBef>
          <a:spcPts val="500"/>
        </a:spcBef>
        <a:spcAft>
          <a:spcPct val="0"/>
        </a:spcAft>
        <a:buClr>
          <a:srgbClr val="000000"/>
        </a:buClr>
        <a:buChar char="-"/>
        <a:defRPr>
          <a:solidFill>
            <a:srgbClr val="000000"/>
          </a:solidFill>
          <a:latin typeface="+mn-lt"/>
        </a:defRPr>
      </a:lvl5pPr>
      <a:lvl6pPr marL="18923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6pPr>
      <a:lvl7pPr marL="23495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7pPr>
      <a:lvl8pPr marL="28067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8pPr>
      <a:lvl9pPr marL="3263900" indent="-176213" algn="l" rtl="0" eaLnBrk="1" fontAlgn="base" hangingPunct="1">
        <a:lnSpc>
          <a:spcPct val="102000"/>
        </a:lnSpc>
        <a:spcBef>
          <a:spcPts val="500"/>
        </a:spcBef>
        <a:spcAft>
          <a:spcPct val="0"/>
        </a:spcAft>
        <a:buClr>
          <a:schemeClr val="tx1"/>
        </a:buClr>
        <a:buSzPct val="9000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gif"/><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3D8D65C-6706-474E-BED5-5675C19F9359}"/>
              </a:ext>
            </a:extLst>
          </p:cNvPr>
          <p:cNvSpPr>
            <a:spLocks noGrp="1"/>
          </p:cNvSpPr>
          <p:nvPr>
            <p:ph type="subTitle" idx="1"/>
          </p:nvPr>
        </p:nvSpPr>
        <p:spPr/>
        <p:txBody>
          <a:bodyPr/>
          <a:lstStyle/>
          <a:p>
            <a:r>
              <a:rPr lang="de-DE" noProof="0" dirty="0"/>
              <a:t>Persönlichkeit</a:t>
            </a:r>
          </a:p>
        </p:txBody>
      </p:sp>
      <p:sp>
        <p:nvSpPr>
          <p:cNvPr id="3" name="Title 2">
            <a:extLst>
              <a:ext uri="{FF2B5EF4-FFF2-40B4-BE49-F238E27FC236}">
                <a16:creationId xmlns:a16="http://schemas.microsoft.com/office/drawing/2014/main" id="{AE1A54AC-3425-4E88-A69E-E11B972DE498}"/>
              </a:ext>
            </a:extLst>
          </p:cNvPr>
          <p:cNvSpPr>
            <a:spLocks noGrp="1"/>
          </p:cNvSpPr>
          <p:nvPr>
            <p:ph type="ctrTitle"/>
          </p:nvPr>
        </p:nvSpPr>
        <p:spPr/>
        <p:txBody>
          <a:bodyPr/>
          <a:lstStyle/>
          <a:p>
            <a:r>
              <a:rPr lang="de-DE" sz="3200" dirty="0"/>
              <a:t>Politische Psychologie</a:t>
            </a:r>
            <a:endParaRPr lang="de-DE" sz="3200" noProof="0" dirty="0"/>
          </a:p>
        </p:txBody>
      </p:sp>
    </p:spTree>
    <p:extLst>
      <p:ext uri="{BB962C8B-B14F-4D97-AF65-F5344CB8AC3E}">
        <p14:creationId xmlns:p14="http://schemas.microsoft.com/office/powerpoint/2010/main" val="548896134"/>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7E9522-C867-4F9B-BBB6-1A27E22984C5}"/>
              </a:ext>
            </a:extLst>
          </p:cNvPr>
          <p:cNvSpPr>
            <a:spLocks noGrp="1"/>
          </p:cNvSpPr>
          <p:nvPr>
            <p:ph type="title"/>
          </p:nvPr>
        </p:nvSpPr>
        <p:spPr/>
        <p:txBody>
          <a:bodyPr/>
          <a:lstStyle/>
          <a:p>
            <a:r>
              <a:rPr lang="de-DE" dirty="0"/>
              <a:t>Big-5 </a:t>
            </a:r>
          </a:p>
        </p:txBody>
      </p:sp>
      <p:sp>
        <p:nvSpPr>
          <p:cNvPr id="5" name="Content Placeholder 4">
            <a:extLst>
              <a:ext uri="{FF2B5EF4-FFF2-40B4-BE49-F238E27FC236}">
                <a16:creationId xmlns:a16="http://schemas.microsoft.com/office/drawing/2014/main" id="{150F3472-517F-4856-B1B2-B71DFCF8643B}"/>
              </a:ext>
            </a:extLst>
          </p:cNvPr>
          <p:cNvSpPr>
            <a:spLocks noGrp="1"/>
          </p:cNvSpPr>
          <p:nvPr>
            <p:ph sz="quarter" idx="11"/>
          </p:nvPr>
        </p:nvSpPr>
        <p:spPr/>
        <p:txBody>
          <a:bodyPr/>
          <a:lstStyle/>
          <a:p>
            <a:pPr marL="342900" indent="-342900">
              <a:buFont typeface="Arial" panose="020B0604020202020204" pitchFamily="34" charset="0"/>
              <a:buChar char="•"/>
            </a:pPr>
            <a:r>
              <a:rPr lang="de-DE" dirty="0"/>
              <a:t>Häufig genutztes Model der Persönlichkeitsstruktur </a:t>
            </a:r>
          </a:p>
          <a:p>
            <a:pPr marL="342900" indent="-342900">
              <a:buFont typeface="Arial" panose="020B0604020202020204" pitchFamily="34" charset="0"/>
              <a:buChar char="•"/>
            </a:pPr>
            <a:r>
              <a:rPr lang="de-DE" dirty="0"/>
              <a:t>Herleitung: </a:t>
            </a:r>
          </a:p>
          <a:p>
            <a:pPr marL="698500" lvl="1" indent="-342900"/>
            <a:r>
              <a:rPr lang="de-DE" dirty="0"/>
              <a:t>Lexikalische Analyse</a:t>
            </a:r>
          </a:p>
          <a:p>
            <a:pPr marL="698500" lvl="1" indent="-342900"/>
            <a:r>
              <a:rPr lang="de-DE" dirty="0"/>
              <a:t>Faktor Analyse von Umfragedaten  </a:t>
            </a:r>
          </a:p>
          <a:p>
            <a:pPr marL="698500" lvl="1" indent="-342900"/>
            <a:r>
              <a:rPr lang="de-DE" dirty="0"/>
              <a:t>Unterfacetten </a:t>
            </a:r>
          </a:p>
          <a:p>
            <a:pPr marL="342900" indent="-342900">
              <a:buFont typeface="Arial" panose="020B0604020202020204" pitchFamily="34" charset="0"/>
              <a:buChar char="•"/>
            </a:pPr>
            <a:r>
              <a:rPr lang="de-DE" dirty="0"/>
              <a:t>Messung </a:t>
            </a:r>
          </a:p>
          <a:p>
            <a:pPr marL="698500" lvl="1" indent="-342900"/>
            <a:r>
              <a:rPr lang="de-DE" dirty="0"/>
              <a:t>NEO-PI (240 </a:t>
            </a:r>
            <a:r>
              <a:rPr lang="de-DE" dirty="0" err="1"/>
              <a:t>items</a:t>
            </a:r>
            <a:r>
              <a:rPr lang="de-DE" dirty="0"/>
              <a:t>)</a:t>
            </a:r>
          </a:p>
          <a:p>
            <a:pPr marL="698500" lvl="1" indent="-342900"/>
            <a:r>
              <a:rPr lang="de-DE" dirty="0"/>
              <a:t>NEO-FFI (60 </a:t>
            </a:r>
            <a:r>
              <a:rPr lang="de-DE" dirty="0" err="1"/>
              <a:t>items</a:t>
            </a:r>
            <a:r>
              <a:rPr lang="de-DE" dirty="0"/>
              <a:t>)</a:t>
            </a:r>
          </a:p>
          <a:p>
            <a:pPr marL="698500" lvl="1" indent="-342900"/>
            <a:r>
              <a:rPr lang="de-DE" dirty="0"/>
              <a:t>BFI-10 (10 </a:t>
            </a:r>
            <a:r>
              <a:rPr lang="de-DE" dirty="0" err="1"/>
              <a:t>items</a:t>
            </a:r>
            <a:r>
              <a:rPr lang="de-DE" dirty="0"/>
              <a:t>, German) </a:t>
            </a:r>
          </a:p>
          <a:p>
            <a:pPr marL="698500" lvl="1" indent="-342900"/>
            <a:endParaRPr lang="de-DE" dirty="0"/>
          </a:p>
        </p:txBody>
      </p:sp>
      <p:pic>
        <p:nvPicPr>
          <p:cNvPr id="18" name="Picture 4">
            <a:extLst>
              <a:ext uri="{FF2B5EF4-FFF2-40B4-BE49-F238E27FC236}">
                <a16:creationId xmlns:a16="http://schemas.microsoft.com/office/drawing/2014/main" id="{A2AE2FDB-0127-43F2-9F1E-7EAE58142FE0}"/>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tretch>
            <a:fillRect/>
          </a:stretch>
        </p:blipFill>
        <p:spPr>
          <a:xfrm>
            <a:off x="234950" y="765742"/>
            <a:ext cx="4337050" cy="4180340"/>
          </a:xfrm>
        </p:spPr>
      </p:pic>
    </p:spTree>
    <p:extLst>
      <p:ext uri="{BB962C8B-B14F-4D97-AF65-F5344CB8AC3E}">
        <p14:creationId xmlns:p14="http://schemas.microsoft.com/office/powerpoint/2010/main" val="184984167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EE4D31-A327-4845-B4C0-E0DB8A775C85}"/>
              </a:ext>
            </a:extLst>
          </p:cNvPr>
          <p:cNvSpPr>
            <a:spLocks noGrp="1"/>
          </p:cNvSpPr>
          <p:nvPr>
            <p:ph type="title"/>
          </p:nvPr>
        </p:nvSpPr>
        <p:spPr/>
        <p:txBody>
          <a:bodyPr/>
          <a:lstStyle/>
          <a:p>
            <a:r>
              <a:rPr lang="de-DE" dirty="0"/>
              <a:t>Big-5 : Beispielfragebogen </a:t>
            </a:r>
          </a:p>
        </p:txBody>
      </p:sp>
      <p:graphicFrame>
        <p:nvGraphicFramePr>
          <p:cNvPr id="7" name="Content Placeholder 6">
            <a:extLst>
              <a:ext uri="{FF2B5EF4-FFF2-40B4-BE49-F238E27FC236}">
                <a16:creationId xmlns:a16="http://schemas.microsoft.com/office/drawing/2014/main" id="{CEB67840-DD99-415E-858B-49A16D589D05}"/>
              </a:ext>
            </a:extLst>
          </p:cNvPr>
          <p:cNvGraphicFramePr>
            <a:graphicFrameLocks noGrp="1"/>
          </p:cNvGraphicFramePr>
          <p:nvPr>
            <p:ph sz="quarter" idx="12"/>
            <p:extLst>
              <p:ext uri="{D42A27DB-BD31-4B8C-83A1-F6EECF244321}">
                <p14:modId xmlns:p14="http://schemas.microsoft.com/office/powerpoint/2010/main" val="471130994"/>
              </p:ext>
            </p:extLst>
          </p:nvPr>
        </p:nvGraphicFramePr>
        <p:xfrm>
          <a:off x="292002" y="760784"/>
          <a:ext cx="8559995" cy="4083592"/>
        </p:xfrm>
        <a:graphic>
          <a:graphicData uri="http://schemas.openxmlformats.org/drawingml/2006/table">
            <a:tbl>
              <a:tblPr/>
              <a:tblGrid>
                <a:gridCol w="319800">
                  <a:extLst>
                    <a:ext uri="{9D8B030D-6E8A-4147-A177-3AD203B41FA5}">
                      <a16:colId xmlns:a16="http://schemas.microsoft.com/office/drawing/2014/main" val="1540076004"/>
                    </a:ext>
                  </a:extLst>
                </a:gridCol>
                <a:gridCol w="3081682">
                  <a:extLst>
                    <a:ext uri="{9D8B030D-6E8A-4147-A177-3AD203B41FA5}">
                      <a16:colId xmlns:a16="http://schemas.microsoft.com/office/drawing/2014/main" val="4147495731"/>
                    </a:ext>
                  </a:extLst>
                </a:gridCol>
                <a:gridCol w="2727668">
                  <a:extLst>
                    <a:ext uri="{9D8B030D-6E8A-4147-A177-3AD203B41FA5}">
                      <a16:colId xmlns:a16="http://schemas.microsoft.com/office/drawing/2014/main" val="3086803076"/>
                    </a:ext>
                  </a:extLst>
                </a:gridCol>
                <a:gridCol w="680994">
                  <a:extLst>
                    <a:ext uri="{9D8B030D-6E8A-4147-A177-3AD203B41FA5}">
                      <a16:colId xmlns:a16="http://schemas.microsoft.com/office/drawing/2014/main" val="4044346422"/>
                    </a:ext>
                  </a:extLst>
                </a:gridCol>
                <a:gridCol w="1749851">
                  <a:extLst>
                    <a:ext uri="{9D8B030D-6E8A-4147-A177-3AD203B41FA5}">
                      <a16:colId xmlns:a16="http://schemas.microsoft.com/office/drawing/2014/main" val="3541485142"/>
                    </a:ext>
                  </a:extLst>
                </a:gridCol>
              </a:tblGrid>
              <a:tr h="355095">
                <a:tc>
                  <a:txBody>
                    <a:bodyPr/>
                    <a:lstStyle/>
                    <a:p>
                      <a:pPr fontAlgn="t">
                        <a:spcAft>
                          <a:spcPts val="0"/>
                        </a:spcAft>
                      </a:pPr>
                      <a:r>
                        <a:rPr lang="en-US" sz="1000">
                          <a:effectLst/>
                          <a:latin typeface="Arial" panose="020B0604020202020204" pitchFamily="34" charset="0"/>
                        </a:rPr>
                        <a:t>Nr.</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fontAlgn="t">
                        <a:spcAft>
                          <a:spcPts val="0"/>
                        </a:spcAft>
                      </a:pPr>
                      <a:r>
                        <a:rPr lang="en-US" sz="1000">
                          <a:effectLst/>
                          <a:latin typeface="Arial" panose="020B0604020202020204" pitchFamily="34" charset="0"/>
                        </a:rPr>
                        <a:t>Deutsche Items</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fontAlgn="t">
                        <a:spcAft>
                          <a:spcPts val="0"/>
                        </a:spcAft>
                      </a:pPr>
                      <a:r>
                        <a:rPr lang="en-US" sz="1000">
                          <a:effectLst/>
                          <a:latin typeface="Arial" panose="020B0604020202020204" pitchFamily="34" charset="0"/>
                        </a:rPr>
                        <a:t>Englische Items</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t">
                        <a:spcAft>
                          <a:spcPts val="0"/>
                        </a:spcAft>
                      </a:pPr>
                      <a:r>
                        <a:rPr lang="en-US" sz="1000">
                          <a:effectLst/>
                          <a:latin typeface="Arial" panose="020B0604020202020204" pitchFamily="34" charset="0"/>
                        </a:rPr>
                        <a:t>Polung</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t">
                        <a:spcAft>
                          <a:spcPts val="0"/>
                        </a:spcAft>
                      </a:pPr>
                      <a:r>
                        <a:rPr lang="en-US" sz="1000">
                          <a:effectLst/>
                          <a:latin typeface="Arial" panose="020B0604020202020204" pitchFamily="34" charset="0"/>
                        </a:rPr>
                        <a:t>Subskalen</a:t>
                      </a:r>
                      <a:endParaRPr lang="en-US" sz="1000">
                        <a:effectLst/>
                        <a:latin typeface="Source Sans Pro" panose="020B050303040302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19421601"/>
                  </a:ext>
                </a:extLst>
              </a:tr>
              <a:tr h="355095">
                <a:tc>
                  <a:txBody>
                    <a:bodyPr/>
                    <a:lstStyle/>
                    <a:p>
                      <a:pPr fontAlgn="t"/>
                      <a:r>
                        <a:rPr lang="en-US" sz="1000">
                          <a:effectLst/>
                          <a:latin typeface="Arial" panose="020B0604020202020204" pitchFamily="34" charset="0"/>
                        </a:rPr>
                        <a:t>1</a:t>
                      </a:r>
                      <a:endParaRPr lang="en-US"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fontAlgn="t"/>
                      <a:r>
                        <a:rPr lang="de-DE" sz="1000">
                          <a:effectLst/>
                          <a:latin typeface="Arial" panose="020B0604020202020204" pitchFamily="34" charset="0"/>
                        </a:rPr>
                        <a:t>Ich bin eher zurückhaltend, reserviert.</a:t>
                      </a:r>
                      <a:endParaRPr lang="de-DE"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fontAlgn="t"/>
                      <a:r>
                        <a:rPr lang="en-US" sz="1000">
                          <a:effectLst/>
                          <a:latin typeface="Arial" panose="020B0604020202020204" pitchFamily="34" charset="0"/>
                        </a:rPr>
                        <a:t>I see myself as someone who is reserved.</a:t>
                      </a:r>
                      <a:endParaRPr lang="en-US"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Extraversion</a:t>
                      </a:r>
                      <a:endParaRPr lang="en-US" sz="1000">
                        <a:effectLst/>
                        <a:latin typeface="Source Sans Pro" panose="020B050303040302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extLst>
                  <a:ext uri="{0D108BD9-81ED-4DB2-BD59-A6C34878D82A}">
                    <a16:rowId xmlns:a16="http://schemas.microsoft.com/office/drawing/2014/main" val="601712584"/>
                  </a:ext>
                </a:extLst>
              </a:tr>
              <a:tr h="532642">
                <a:tc>
                  <a:txBody>
                    <a:bodyPr/>
                    <a:lstStyle/>
                    <a:p>
                      <a:pPr fontAlgn="t"/>
                      <a:r>
                        <a:rPr lang="en-US" sz="1000">
                          <a:effectLst/>
                          <a:latin typeface="Arial" panose="020B0604020202020204" pitchFamily="34" charset="0"/>
                        </a:rPr>
                        <a:t>2</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schenke anderen leicht Vertrauen, glaube an das Gute im Menschen.</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is generally trusting.</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Verträglichkeit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438075349"/>
                  </a:ext>
                </a:extLst>
              </a:tr>
              <a:tr h="355095">
                <a:tc>
                  <a:txBody>
                    <a:bodyPr/>
                    <a:lstStyle/>
                    <a:p>
                      <a:pPr fontAlgn="t"/>
                      <a:r>
                        <a:rPr lang="en-US" sz="1000">
                          <a:effectLst/>
                          <a:latin typeface="Arial" panose="020B0604020202020204" pitchFamily="34" charset="0"/>
                        </a:rPr>
                        <a:t>3</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bin bequem, neige zur Faulheit.</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tends to be lazy.</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Gewissenhaftigkeit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19353616"/>
                  </a:ext>
                </a:extLst>
              </a:tr>
              <a:tr h="355095">
                <a:tc>
                  <a:txBody>
                    <a:bodyPr/>
                    <a:lstStyle/>
                    <a:p>
                      <a:pPr fontAlgn="t"/>
                      <a:r>
                        <a:rPr lang="en-US" sz="1000">
                          <a:effectLst/>
                          <a:latin typeface="Arial" panose="020B0604020202020204" pitchFamily="34" charset="0"/>
                        </a:rPr>
                        <a:t>4</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bin entspannt, lasse mich durch Stress nicht aus der Ruhe bringen.</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is relaxed, handles stress well.</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Neurotizismus</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116994833"/>
                  </a:ext>
                </a:extLst>
              </a:tr>
              <a:tr h="355095">
                <a:tc>
                  <a:txBody>
                    <a:bodyPr/>
                    <a:lstStyle/>
                    <a:p>
                      <a:pPr fontAlgn="t"/>
                      <a:r>
                        <a:rPr lang="en-US" sz="1000">
                          <a:effectLst/>
                          <a:latin typeface="Arial" panose="020B0604020202020204" pitchFamily="34" charset="0"/>
                        </a:rPr>
                        <a:t>5</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habe nur wenig künstlerisches Interesse.</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has few artistic interests.</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Offenheit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740806258"/>
                  </a:ext>
                </a:extLst>
              </a:tr>
              <a:tr h="355095">
                <a:tc>
                  <a:txBody>
                    <a:bodyPr/>
                    <a:lstStyle/>
                    <a:p>
                      <a:pPr fontAlgn="t"/>
                      <a:r>
                        <a:rPr lang="en-US" sz="1000">
                          <a:effectLst/>
                          <a:latin typeface="Arial" panose="020B0604020202020204" pitchFamily="34" charset="0"/>
                        </a:rPr>
                        <a:t>6</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gehe aus mir heraus, bin gesellig.</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is outgoing, sociable.</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Extraversion</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118676862"/>
                  </a:ext>
                </a:extLst>
              </a:tr>
              <a:tr h="355095">
                <a:tc>
                  <a:txBody>
                    <a:bodyPr/>
                    <a:lstStyle/>
                    <a:p>
                      <a:pPr fontAlgn="t"/>
                      <a:r>
                        <a:rPr lang="en-US" sz="1000">
                          <a:effectLst/>
                          <a:latin typeface="Arial" panose="020B0604020202020204" pitchFamily="34" charset="0"/>
                        </a:rPr>
                        <a:t>7</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neige dazu, andere zu kritisieren.</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tends to find fault with others.</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Verträglichkeit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106912615"/>
                  </a:ext>
                </a:extLst>
              </a:tr>
              <a:tr h="355095">
                <a:tc>
                  <a:txBody>
                    <a:bodyPr/>
                    <a:lstStyle/>
                    <a:p>
                      <a:pPr fontAlgn="t"/>
                      <a:r>
                        <a:rPr lang="en-US" sz="1000">
                          <a:effectLst/>
                          <a:latin typeface="Arial" panose="020B0604020202020204" pitchFamily="34" charset="0"/>
                        </a:rPr>
                        <a:t>8</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Ich erledige Aufgaben gründlich.</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does a thorough job.</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Gewissenhaftigkeit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2218358144"/>
                  </a:ext>
                </a:extLst>
              </a:tr>
              <a:tr h="355095">
                <a:tc>
                  <a:txBody>
                    <a:bodyPr/>
                    <a:lstStyle/>
                    <a:p>
                      <a:pPr fontAlgn="t"/>
                      <a:r>
                        <a:rPr lang="en-US" sz="1000">
                          <a:effectLst/>
                          <a:latin typeface="Arial" panose="020B0604020202020204" pitchFamily="34" charset="0"/>
                        </a:rPr>
                        <a:t>9</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werde leicht nervös und unsicher.</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gets nervous easily.</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Neurotizismus</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3672129069"/>
                  </a:ext>
                </a:extLst>
              </a:tr>
              <a:tr h="355095">
                <a:tc>
                  <a:txBody>
                    <a:bodyPr/>
                    <a:lstStyle/>
                    <a:p>
                      <a:pPr fontAlgn="t"/>
                      <a:r>
                        <a:rPr lang="en-US" sz="1000">
                          <a:effectLst/>
                          <a:latin typeface="Arial" panose="020B0604020202020204" pitchFamily="34" charset="0"/>
                        </a:rPr>
                        <a:t>10</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de-DE" sz="1000">
                          <a:effectLst/>
                          <a:latin typeface="Arial" panose="020B0604020202020204" pitchFamily="34" charset="0"/>
                        </a:rPr>
                        <a:t>Ich habe eine aktive Vorstellungskraft, bin fantasievoll.</a:t>
                      </a:r>
                      <a:endParaRPr lang="de-DE"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fontAlgn="t"/>
                      <a:r>
                        <a:rPr lang="en-US" sz="1000">
                          <a:effectLst/>
                          <a:latin typeface="Arial" panose="020B0604020202020204" pitchFamily="34" charset="0"/>
                        </a:rPr>
                        <a:t>I see myself as someone who has an active imagination.</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a:effectLst/>
                          <a:latin typeface="Arial" panose="020B0604020202020204" pitchFamily="34" charset="0"/>
                        </a:rPr>
                        <a:t>+</a:t>
                      </a:r>
                      <a:endParaRPr lang="en-US" sz="1000">
                        <a:effectLst/>
                        <a:latin typeface="Source Sans Pro" panose="020B0503030403020204" pitchFamily="34" charset="0"/>
                      </a:endParaRPr>
                    </a:p>
                  </a:txBody>
                  <a:tcPr marL="68580" marR="68580" marT="0" marB="0">
                    <a:lnL>
                      <a:noFill/>
                    </a:lnL>
                    <a:lnR>
                      <a:noFill/>
                    </a:lnR>
                    <a:lnT>
                      <a:noFill/>
                    </a:lnT>
                    <a:lnB>
                      <a:noFill/>
                    </a:lnB>
                    <a:solidFill>
                      <a:srgbClr val="EDEDED"/>
                    </a:solidFill>
                  </a:tcPr>
                </a:tc>
                <a:tc>
                  <a:txBody>
                    <a:bodyPr/>
                    <a:lstStyle/>
                    <a:p>
                      <a:pPr algn="ctr" fontAlgn="t">
                        <a:spcBef>
                          <a:spcPts val="600"/>
                        </a:spcBef>
                      </a:pPr>
                      <a:r>
                        <a:rPr lang="en-US" sz="1000" dirty="0" err="1">
                          <a:effectLst/>
                          <a:latin typeface="Arial" panose="020B0604020202020204" pitchFamily="34" charset="0"/>
                        </a:rPr>
                        <a:t>Offenheit</a:t>
                      </a:r>
                      <a:endParaRPr lang="en-US" sz="1000" dirty="0">
                        <a:effectLst/>
                        <a:latin typeface="Source Sans Pro" panose="020B0503030403020204" pitchFamily="34" charset="0"/>
                      </a:endParaRPr>
                    </a:p>
                  </a:txBody>
                  <a:tcPr marL="68580" marR="68580" marT="0" marB="0">
                    <a:lnL>
                      <a:noFill/>
                    </a:lnL>
                    <a:lnR>
                      <a:noFill/>
                    </a:lnR>
                    <a:lnT>
                      <a:noFill/>
                    </a:lnT>
                    <a:lnB>
                      <a:noFill/>
                    </a:lnB>
                    <a:solidFill>
                      <a:srgbClr val="EDEDED"/>
                    </a:solidFill>
                  </a:tcPr>
                </a:tc>
                <a:extLst>
                  <a:ext uri="{0D108BD9-81ED-4DB2-BD59-A6C34878D82A}">
                    <a16:rowId xmlns:a16="http://schemas.microsoft.com/office/drawing/2014/main" val="3677569588"/>
                  </a:ext>
                </a:extLst>
              </a:tr>
            </a:tbl>
          </a:graphicData>
        </a:graphic>
      </p:graphicFrame>
    </p:spTree>
    <p:extLst>
      <p:ext uri="{BB962C8B-B14F-4D97-AF65-F5344CB8AC3E}">
        <p14:creationId xmlns:p14="http://schemas.microsoft.com/office/powerpoint/2010/main" val="180686317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7A4A-0501-4DB7-B165-2CD6907433B3}"/>
              </a:ext>
            </a:extLst>
          </p:cNvPr>
          <p:cNvSpPr>
            <a:spLocks noGrp="1"/>
          </p:cNvSpPr>
          <p:nvPr>
            <p:ph type="title"/>
          </p:nvPr>
        </p:nvSpPr>
        <p:spPr/>
        <p:txBody>
          <a:bodyPr/>
          <a:lstStyle/>
          <a:p>
            <a:r>
              <a:rPr lang="de-DE" dirty="0" err="1"/>
              <a:t>Right</a:t>
            </a:r>
            <a:r>
              <a:rPr lang="de-DE" dirty="0"/>
              <a:t>-Wing Autoritarismus</a:t>
            </a:r>
          </a:p>
        </p:txBody>
      </p:sp>
      <p:sp>
        <p:nvSpPr>
          <p:cNvPr id="4" name="Content Placeholder 3">
            <a:extLst>
              <a:ext uri="{FF2B5EF4-FFF2-40B4-BE49-F238E27FC236}">
                <a16:creationId xmlns:a16="http://schemas.microsoft.com/office/drawing/2014/main" id="{82E5E36B-8A06-44B0-BB97-939D17E56318}"/>
              </a:ext>
            </a:extLst>
          </p:cNvPr>
          <p:cNvSpPr>
            <a:spLocks noGrp="1"/>
          </p:cNvSpPr>
          <p:nvPr>
            <p:ph sz="quarter" idx="12"/>
          </p:nvPr>
        </p:nvSpPr>
        <p:spPr>
          <a:xfrm>
            <a:off x="234951" y="736599"/>
            <a:ext cx="5251449" cy="4238625"/>
          </a:xfrm>
        </p:spPr>
        <p:txBody>
          <a:bodyPr/>
          <a:lstStyle/>
          <a:p>
            <a:pPr marL="342900" indent="-342900">
              <a:buFont typeface="Arial" panose="020B0604020202020204" pitchFamily="34" charset="0"/>
              <a:buChar char="•"/>
            </a:pPr>
            <a:r>
              <a:rPr lang="de-DE" dirty="0"/>
              <a:t>Erweiterung von Adorno  (</a:t>
            </a:r>
            <a:r>
              <a:rPr lang="de-DE" dirty="0" err="1"/>
              <a:t>Altemeyer</a:t>
            </a:r>
            <a:r>
              <a:rPr lang="de-DE" dirty="0"/>
              <a:t>) </a:t>
            </a:r>
            <a:r>
              <a:rPr lang="de-DE" dirty="0">
                <a:sym typeface="Wingdings" panose="05000000000000000000" pitchFamily="2" charset="2"/>
              </a:rPr>
              <a:t> Erklärung von Faschismus </a:t>
            </a:r>
          </a:p>
          <a:p>
            <a:pPr marL="342900" indent="-342900">
              <a:buFont typeface="Arial" panose="020B0604020202020204" pitchFamily="34" charset="0"/>
              <a:buChar char="•"/>
            </a:pPr>
            <a:r>
              <a:rPr lang="de-DE" dirty="0"/>
              <a:t>Facetten</a:t>
            </a:r>
          </a:p>
          <a:p>
            <a:pPr marL="698500" lvl="1" indent="-342900"/>
            <a:r>
              <a:rPr lang="de-DE" dirty="0"/>
              <a:t>Unterwürfigkeit / Machtorientierung</a:t>
            </a:r>
          </a:p>
          <a:p>
            <a:pPr marL="698500" lvl="1" indent="-342900"/>
            <a:r>
              <a:rPr lang="de-DE" dirty="0"/>
              <a:t>Aggression </a:t>
            </a:r>
          </a:p>
          <a:p>
            <a:pPr marL="698500" lvl="1" indent="-342900"/>
            <a:r>
              <a:rPr lang="de-DE" dirty="0"/>
              <a:t>Konservativität / „Konventionalismus“ </a:t>
            </a:r>
          </a:p>
          <a:p>
            <a:pPr marL="342900" indent="-342900">
              <a:buFont typeface="Arial" panose="020B0604020202020204" pitchFamily="34" charset="0"/>
              <a:buChar char="•"/>
            </a:pPr>
            <a:r>
              <a:rPr lang="de-DE" dirty="0"/>
              <a:t>Wichtiges Item in der Extremismus und </a:t>
            </a:r>
            <a:r>
              <a:rPr lang="de-DE" dirty="0" err="1"/>
              <a:t>Rechtspopulismusforschung</a:t>
            </a:r>
            <a:r>
              <a:rPr lang="de-DE" dirty="0"/>
              <a:t> </a:t>
            </a:r>
          </a:p>
          <a:p>
            <a:pPr marL="698500" lvl="1" indent="-342900"/>
            <a:endParaRPr lang="de-DE" dirty="0"/>
          </a:p>
          <a:p>
            <a:pPr marL="698500" lvl="1" indent="-342900"/>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pic>
        <p:nvPicPr>
          <p:cNvPr id="5" name="Picture 2">
            <a:extLst>
              <a:ext uri="{FF2B5EF4-FFF2-40B4-BE49-F238E27FC236}">
                <a16:creationId xmlns:a16="http://schemas.microsoft.com/office/drawing/2014/main" id="{F2712929-946B-4434-877A-BC75DAD629C9}"/>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5717528" y="736598"/>
            <a:ext cx="2590742"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87325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C57C1-07BD-4F97-96EA-0AF7D9853AD2}"/>
              </a:ext>
            </a:extLst>
          </p:cNvPr>
          <p:cNvSpPr>
            <a:spLocks noGrp="1"/>
          </p:cNvSpPr>
          <p:nvPr>
            <p:ph type="title"/>
          </p:nvPr>
        </p:nvSpPr>
        <p:spPr/>
        <p:txBody>
          <a:bodyPr/>
          <a:lstStyle/>
          <a:p>
            <a:r>
              <a:rPr lang="de-DE" dirty="0" err="1"/>
              <a:t>RWA:Fragebogenbeispiel</a:t>
            </a:r>
            <a:r>
              <a:rPr lang="de-DE" dirty="0"/>
              <a:t> (Auszug) </a:t>
            </a:r>
          </a:p>
        </p:txBody>
      </p:sp>
      <p:graphicFrame>
        <p:nvGraphicFramePr>
          <p:cNvPr id="9" name="Content Placeholder 8">
            <a:extLst>
              <a:ext uri="{FF2B5EF4-FFF2-40B4-BE49-F238E27FC236}">
                <a16:creationId xmlns:a16="http://schemas.microsoft.com/office/drawing/2014/main" id="{27EBD42C-B295-40FE-B11B-85EDC7B4F8AE}"/>
              </a:ext>
            </a:extLst>
          </p:cNvPr>
          <p:cNvGraphicFramePr>
            <a:graphicFrameLocks noGrp="1"/>
          </p:cNvGraphicFramePr>
          <p:nvPr>
            <p:ph sz="quarter" idx="12"/>
            <p:extLst>
              <p:ext uri="{D42A27DB-BD31-4B8C-83A1-F6EECF244321}">
                <p14:modId xmlns:p14="http://schemas.microsoft.com/office/powerpoint/2010/main" val="1256389320"/>
              </p:ext>
            </p:extLst>
          </p:nvPr>
        </p:nvGraphicFramePr>
        <p:xfrm>
          <a:off x="234950" y="722313"/>
          <a:ext cx="8724223" cy="4206240"/>
        </p:xfrm>
        <a:graphic>
          <a:graphicData uri="http://schemas.openxmlformats.org/drawingml/2006/table">
            <a:tbl>
              <a:tblPr/>
              <a:tblGrid>
                <a:gridCol w="453778">
                  <a:extLst>
                    <a:ext uri="{9D8B030D-6E8A-4147-A177-3AD203B41FA5}">
                      <a16:colId xmlns:a16="http://schemas.microsoft.com/office/drawing/2014/main" val="1996688463"/>
                    </a:ext>
                  </a:extLst>
                </a:gridCol>
                <a:gridCol w="6099253">
                  <a:extLst>
                    <a:ext uri="{9D8B030D-6E8A-4147-A177-3AD203B41FA5}">
                      <a16:colId xmlns:a16="http://schemas.microsoft.com/office/drawing/2014/main" val="1129281634"/>
                    </a:ext>
                  </a:extLst>
                </a:gridCol>
                <a:gridCol w="788243">
                  <a:extLst>
                    <a:ext uri="{9D8B030D-6E8A-4147-A177-3AD203B41FA5}">
                      <a16:colId xmlns:a16="http://schemas.microsoft.com/office/drawing/2014/main" val="1175697508"/>
                    </a:ext>
                  </a:extLst>
                </a:gridCol>
                <a:gridCol w="1382949">
                  <a:extLst>
                    <a:ext uri="{9D8B030D-6E8A-4147-A177-3AD203B41FA5}">
                      <a16:colId xmlns:a16="http://schemas.microsoft.com/office/drawing/2014/main" val="1766149528"/>
                    </a:ext>
                  </a:extLst>
                </a:gridCol>
              </a:tblGrid>
              <a:tr h="242207">
                <a:tc>
                  <a:txBody>
                    <a:bodyPr/>
                    <a:lstStyle/>
                    <a:p>
                      <a:pPr fontAlgn="t">
                        <a:spcAft>
                          <a:spcPts val="0"/>
                        </a:spcAft>
                      </a:pPr>
                      <a:r>
                        <a:rPr lang="en-US" sz="1200">
                          <a:effectLst/>
                          <a:latin typeface="Arial" panose="020B0604020202020204" pitchFamily="34" charset="0"/>
                        </a:rPr>
                        <a:t>Nr.</a:t>
                      </a:r>
                      <a:endParaRPr lang="en-US" sz="1200">
                        <a:effectLst/>
                        <a:latin typeface="Source Sans Pro" panose="020B0503030403020204" pitchFamily="34" charset="0"/>
                      </a:endParaRPr>
                    </a:p>
                  </a:txBody>
                  <a:tcPr marL="54497" marR="54497"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fontAlgn="t">
                        <a:spcAft>
                          <a:spcPts val="0"/>
                        </a:spcAft>
                      </a:pPr>
                      <a:r>
                        <a:rPr lang="en-US" sz="1200">
                          <a:effectLst/>
                          <a:latin typeface="Arial" panose="020B0604020202020204" pitchFamily="34" charset="0"/>
                        </a:rPr>
                        <a:t>Item</a:t>
                      </a:r>
                      <a:endParaRPr lang="en-US" sz="1200">
                        <a:effectLst/>
                        <a:latin typeface="Source Sans Pro" panose="020B0503030403020204" pitchFamily="34" charset="0"/>
                      </a:endParaRPr>
                    </a:p>
                  </a:txBody>
                  <a:tcPr marL="54497" marR="54497"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t">
                        <a:spcAft>
                          <a:spcPts val="0"/>
                        </a:spcAft>
                      </a:pPr>
                      <a:r>
                        <a:rPr lang="en-US" sz="1200">
                          <a:effectLst/>
                          <a:latin typeface="Arial" panose="020B0604020202020204" pitchFamily="34" charset="0"/>
                        </a:rPr>
                        <a:t>Polung</a:t>
                      </a:r>
                      <a:endParaRPr lang="en-US" sz="1200">
                        <a:effectLst/>
                        <a:latin typeface="Source Sans Pro" panose="020B0503030403020204" pitchFamily="34" charset="0"/>
                      </a:endParaRPr>
                    </a:p>
                  </a:txBody>
                  <a:tcPr marL="54497" marR="54497"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tc>
                  <a:txBody>
                    <a:bodyPr/>
                    <a:lstStyle/>
                    <a:p>
                      <a:pPr algn="ctr" fontAlgn="t">
                        <a:spcAft>
                          <a:spcPts val="0"/>
                        </a:spcAft>
                      </a:pPr>
                      <a:r>
                        <a:rPr lang="en-US" sz="1200">
                          <a:effectLst/>
                          <a:latin typeface="Arial" panose="020B0604020202020204" pitchFamily="34" charset="0"/>
                        </a:rPr>
                        <a:t>Umformulierte</a:t>
                      </a:r>
                      <a:endParaRPr lang="en-US" sz="1200">
                        <a:effectLst/>
                        <a:latin typeface="Source Sans Pro" panose="020B0503030403020204" pitchFamily="34" charset="0"/>
                      </a:endParaRPr>
                    </a:p>
                    <a:p>
                      <a:pPr algn="ctr" fontAlgn="t">
                        <a:spcAft>
                          <a:spcPts val="0"/>
                        </a:spcAft>
                      </a:pPr>
                      <a:r>
                        <a:rPr lang="en-US" sz="1200">
                          <a:effectLst/>
                          <a:latin typeface="Arial" panose="020B0604020202020204" pitchFamily="34" charset="0"/>
                        </a:rPr>
                        <a:t>Items</a:t>
                      </a:r>
                      <a:endParaRPr lang="en-US" sz="1200">
                        <a:effectLst/>
                        <a:latin typeface="Source Sans Pro" panose="020B0503030403020204" pitchFamily="34" charset="0"/>
                      </a:endParaRPr>
                    </a:p>
                  </a:txBody>
                  <a:tcPr marL="54497" marR="54497" marT="0" marB="0">
                    <a:lnL>
                      <a:noFill/>
                    </a:lnL>
                    <a:lnR>
                      <a:noFill/>
                    </a:lnR>
                    <a:lnT>
                      <a:noFill/>
                    </a:lnT>
                    <a:lnB w="1270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834093256"/>
                  </a:ext>
                </a:extLst>
              </a:tr>
              <a:tr h="242207">
                <a:tc>
                  <a:txBody>
                    <a:bodyPr/>
                    <a:lstStyle/>
                    <a:p>
                      <a:pPr fontAlgn="t">
                        <a:spcBef>
                          <a:spcPts val="300"/>
                        </a:spcBef>
                        <a:spcAft>
                          <a:spcPts val="0"/>
                        </a:spcAft>
                      </a:pPr>
                      <a:r>
                        <a:rPr lang="en-US" sz="1200">
                          <a:effectLst/>
                          <a:latin typeface="Arial" panose="020B0604020202020204" pitchFamily="34" charset="0"/>
                        </a:rPr>
                        <a:t>1</a:t>
                      </a:r>
                      <a:endParaRPr lang="en-US" sz="1200">
                        <a:effectLst/>
                        <a:latin typeface="Source Sans Pro" panose="020B0503030403020204" pitchFamily="34" charset="0"/>
                      </a:endParaRPr>
                    </a:p>
                  </a:txBody>
                  <a:tcPr marL="54497" marR="54497"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just" fontAlgn="t">
                        <a:spcBef>
                          <a:spcPts val="300"/>
                        </a:spcBef>
                        <a:spcAft>
                          <a:spcPts val="0"/>
                        </a:spcAft>
                      </a:pPr>
                      <a:r>
                        <a:rPr lang="de-DE" sz="1200">
                          <a:effectLst/>
                          <a:latin typeface="Arial" panose="020B0604020202020204" pitchFamily="34" charset="0"/>
                        </a:rPr>
                        <a:t>Unsere deutschen Tugenden haben uns weit gebracht und manche Leute sollten gezwungen werden, dafür mehr Respekt zu zeigen.</a:t>
                      </a:r>
                      <a:endParaRPr lang="de-DE" sz="1200">
                        <a:effectLst/>
                        <a:latin typeface="Source Sans Pro" panose="020B0503030403020204" pitchFamily="34" charset="0"/>
                      </a:endParaRPr>
                    </a:p>
                  </a:txBody>
                  <a:tcPr marL="54497" marR="54497"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t">
                        <a:spcBef>
                          <a:spcPts val="300"/>
                        </a:spcBef>
                        <a:spcAft>
                          <a:spcPts val="0"/>
                        </a:spcAft>
                      </a:pPr>
                      <a:r>
                        <a:rPr lang="en-US" sz="1200">
                          <a:effectLst/>
                          <a:latin typeface="Arial" panose="020B0604020202020204" pitchFamily="34" charset="0"/>
                        </a:rPr>
                        <a:t>0</a:t>
                      </a:r>
                      <a:endParaRPr lang="en-US" sz="1200">
                        <a:effectLst/>
                        <a:latin typeface="Source Sans Pro" panose="020B0503030403020204" pitchFamily="34" charset="0"/>
                      </a:endParaRPr>
                    </a:p>
                  </a:txBody>
                  <a:tcPr marL="54497" marR="54497"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tc>
                  <a:txBody>
                    <a:bodyPr/>
                    <a:lstStyle/>
                    <a:p>
                      <a:pPr algn="ctr" fontAlgn="t">
                        <a:spcBef>
                          <a:spcPts val="300"/>
                        </a:spcBef>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w="12700" cap="flat" cmpd="sng" algn="ctr">
                      <a:solidFill>
                        <a:srgbClr val="000000"/>
                      </a:solidFill>
                      <a:prstDash val="solid"/>
                      <a:round/>
                      <a:headEnd type="none" w="med" len="med"/>
                      <a:tailEnd type="none" w="med" len="med"/>
                    </a:lnT>
                    <a:lnB>
                      <a:noFill/>
                    </a:lnB>
                    <a:solidFill>
                      <a:srgbClr val="EDEDED"/>
                    </a:solidFill>
                  </a:tcPr>
                </a:tc>
                <a:extLst>
                  <a:ext uri="{0D108BD9-81ED-4DB2-BD59-A6C34878D82A}">
                    <a16:rowId xmlns:a16="http://schemas.microsoft.com/office/drawing/2014/main" val="1306317664"/>
                  </a:ext>
                </a:extLst>
              </a:tr>
              <a:tr h="363311">
                <a:tc>
                  <a:txBody>
                    <a:bodyPr/>
                    <a:lstStyle/>
                    <a:p>
                      <a:pPr fontAlgn="t">
                        <a:spcAft>
                          <a:spcPts val="0"/>
                        </a:spcAft>
                      </a:pPr>
                      <a:r>
                        <a:rPr lang="en-US" sz="1200">
                          <a:effectLst/>
                          <a:latin typeface="Arial" panose="020B0604020202020204" pitchFamily="34" charset="0"/>
                        </a:rPr>
                        <a:t>2</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Redefreiheit heißt, dass man das Recht hat, Reden zu halten und Bücher zu schreiben, in denen man selbst den Sturz der Regierung fordern könnte.</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0</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1338046698"/>
                  </a:ext>
                </a:extLst>
              </a:tr>
              <a:tr h="363311">
                <a:tc>
                  <a:txBody>
                    <a:bodyPr/>
                    <a:lstStyle/>
                    <a:p>
                      <a:pPr fontAlgn="t">
                        <a:spcAft>
                          <a:spcPts val="0"/>
                        </a:spcAft>
                      </a:pPr>
                      <a:r>
                        <a:rPr lang="en-US" sz="1200">
                          <a:effectLst/>
                          <a:latin typeface="Arial" panose="020B0604020202020204" pitchFamily="34" charset="0"/>
                        </a:rPr>
                        <a:t>3</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dirty="0">
                          <a:effectLst/>
                          <a:latin typeface="Arial" panose="020B0604020202020204" pitchFamily="34" charset="0"/>
                        </a:rPr>
                        <a:t>Unser Land wäre in Ordnung, wenn wir uns an die alten Traditionen hielten, das täten, was uns die führenden Köpfe sagen und die Störenfriede loswürden, die alles verderben.</a:t>
                      </a:r>
                      <a:endParaRPr lang="de-DE" sz="1200" dirty="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L</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1382568615"/>
                  </a:ext>
                </a:extLst>
              </a:tr>
              <a:tr h="363311">
                <a:tc>
                  <a:txBody>
                    <a:bodyPr/>
                    <a:lstStyle/>
                    <a:p>
                      <a:pPr fontAlgn="t">
                        <a:spcAft>
                          <a:spcPts val="0"/>
                        </a:spcAft>
                      </a:pPr>
                      <a:r>
                        <a:rPr lang="en-US" sz="1200">
                          <a:effectLst/>
                          <a:latin typeface="Arial" panose="020B0604020202020204" pitchFamily="34" charset="0"/>
                        </a:rPr>
                        <a:t>4</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 Es ist großartig, dass junge Leute heutzutage gegen Dinge, die ihnen nicht passen, protestieren können, und dass sie sich so verhalten können, wie sie mögen.</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3700924020"/>
                  </a:ext>
                </a:extLst>
              </a:tr>
              <a:tr h="484414">
                <a:tc>
                  <a:txBody>
                    <a:bodyPr/>
                    <a:lstStyle/>
                    <a:p>
                      <a:pPr fontAlgn="t">
                        <a:spcAft>
                          <a:spcPts val="0"/>
                        </a:spcAft>
                      </a:pPr>
                      <a:r>
                        <a:rPr lang="en-US" sz="1200">
                          <a:effectLst/>
                          <a:latin typeface="Arial" panose="020B0604020202020204" pitchFamily="34" charset="0"/>
                        </a:rPr>
                        <a:t>5</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dirty="0">
                          <a:effectLst/>
                          <a:latin typeface="Arial" panose="020B0604020202020204" pitchFamily="34" charset="0"/>
                        </a:rPr>
                        <a:t>Man tut immer besser daran, auf das Urteil der Zuständigen in der Regierung und Kirche zu vertrauen, als auf die lauten Unruhestifter in unserer Gesellschaft zu hören, die unter den Leuten nur Zweifel erzeugen wollen.</a:t>
                      </a:r>
                      <a:endParaRPr lang="de-DE" sz="1200" dirty="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2023486635"/>
                  </a:ext>
                </a:extLst>
              </a:tr>
              <a:tr h="484414">
                <a:tc>
                  <a:txBody>
                    <a:bodyPr/>
                    <a:lstStyle/>
                    <a:p>
                      <a:pPr fontAlgn="t">
                        <a:spcAft>
                          <a:spcPts val="0"/>
                        </a:spcAft>
                      </a:pPr>
                      <a:r>
                        <a:rPr lang="en-US" sz="1200">
                          <a:effectLst/>
                          <a:latin typeface="Arial" panose="020B0604020202020204" pitchFamily="34" charset="0"/>
                        </a:rPr>
                        <a:t>6</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Die Menschen sollten der Bibel und anderen traditionellen religiösen Lehren weniger Beachtung schenken und sollten stattdessen eigene, persönliche Wertvorstellungen über Begriffe wie Gut und Böse entwickeln.</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 </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1050232630"/>
                  </a:ext>
                </a:extLst>
              </a:tr>
              <a:tr h="242207">
                <a:tc>
                  <a:txBody>
                    <a:bodyPr/>
                    <a:lstStyle/>
                    <a:p>
                      <a:pPr fontAlgn="t">
                        <a:spcAft>
                          <a:spcPts val="0"/>
                        </a:spcAft>
                      </a:pPr>
                      <a:r>
                        <a:rPr lang="en-US" sz="1200">
                          <a:effectLst/>
                          <a:latin typeface="Arial" panose="020B0604020202020204" pitchFamily="34" charset="0"/>
                        </a:rPr>
                        <a:t>7</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Was wir in unserem Land wirklich brauchen, ist eine anständige Portion Recht und Ordnung anstatt mehr Bürgerrechte.</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L</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2672491492"/>
                  </a:ext>
                </a:extLst>
              </a:tr>
              <a:tr h="363311">
                <a:tc>
                  <a:txBody>
                    <a:bodyPr/>
                    <a:lstStyle/>
                    <a:p>
                      <a:pPr fontAlgn="t">
                        <a:spcAft>
                          <a:spcPts val="0"/>
                        </a:spcAft>
                      </a:pPr>
                      <a:r>
                        <a:rPr lang="en-US" sz="1200">
                          <a:effectLst/>
                          <a:latin typeface="Arial" panose="020B0604020202020204" pitchFamily="34" charset="0"/>
                        </a:rPr>
                        <a:t>8</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Wenn wir die Verderbtheit, die an unseren moralischen Wurzeln und unseren überlieferten Idealen nagt, nicht ausrotten, wird sie eines Tages unser Land zerstören.</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L</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2267801352"/>
                  </a:ext>
                </a:extLst>
              </a:tr>
              <a:tr h="546150">
                <a:tc>
                  <a:txBody>
                    <a:bodyPr/>
                    <a:lstStyle/>
                    <a:p>
                      <a:pPr fontAlgn="t">
                        <a:spcAft>
                          <a:spcPts val="0"/>
                        </a:spcAft>
                      </a:pPr>
                      <a:r>
                        <a:rPr lang="en-US" sz="1200">
                          <a:effectLst/>
                          <a:latin typeface="Arial" panose="020B0604020202020204" pitchFamily="34" charset="0"/>
                        </a:rPr>
                        <a:t>9</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just" fontAlgn="t">
                        <a:spcAft>
                          <a:spcPts val="0"/>
                        </a:spcAft>
                      </a:pPr>
                      <a:r>
                        <a:rPr lang="de-DE" sz="1200">
                          <a:effectLst/>
                          <a:latin typeface="Arial" panose="020B0604020202020204" pitchFamily="34" charset="0"/>
                        </a:rPr>
                        <a:t>Je eher wir die traditionelle Familienstruktur aufgeben, in der der Vater das Familienoberhaupt ist und die Kinder automatisch zum Gehorsam erzogen werden, desto besser. Denn an diesem altmodischen Modell ist viel verkehrt. (-) (Originalitem)</a:t>
                      </a:r>
                      <a:endParaRPr lang="de-DE"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a:effectLst/>
                          <a:latin typeface="Arial" panose="020B0604020202020204" pitchFamily="34" charset="0"/>
                        </a:rPr>
                        <a:t>-</a:t>
                      </a:r>
                      <a:endParaRPr lang="en-US" sz="1200">
                        <a:effectLst/>
                        <a:latin typeface="Source Sans Pro" panose="020B0503030403020204" pitchFamily="34" charset="0"/>
                      </a:endParaRPr>
                    </a:p>
                  </a:txBody>
                  <a:tcPr marL="54497" marR="54497" marT="0" marB="0">
                    <a:lnL>
                      <a:noFill/>
                    </a:lnL>
                    <a:lnR>
                      <a:noFill/>
                    </a:lnR>
                    <a:lnT>
                      <a:noFill/>
                    </a:lnT>
                    <a:lnB>
                      <a:noFill/>
                    </a:lnB>
                    <a:solidFill>
                      <a:srgbClr val="EDEDED"/>
                    </a:solidFill>
                  </a:tcPr>
                </a:tc>
                <a:tc>
                  <a:txBody>
                    <a:bodyPr/>
                    <a:lstStyle/>
                    <a:p>
                      <a:pPr algn="ctr" fontAlgn="t">
                        <a:spcAft>
                          <a:spcPts val="0"/>
                        </a:spcAft>
                      </a:pPr>
                      <a:r>
                        <a:rPr lang="en-US" sz="1200" dirty="0">
                          <a:effectLst/>
                          <a:latin typeface="Arial" panose="020B0604020202020204" pitchFamily="34" charset="0"/>
                        </a:rPr>
                        <a:t> </a:t>
                      </a:r>
                      <a:endParaRPr lang="en-US" sz="1200" dirty="0">
                        <a:effectLst/>
                        <a:latin typeface="Source Sans Pro" panose="020B0503030403020204" pitchFamily="34" charset="0"/>
                      </a:endParaRPr>
                    </a:p>
                  </a:txBody>
                  <a:tcPr marL="54497" marR="54497" marT="0" marB="0">
                    <a:lnL>
                      <a:noFill/>
                    </a:lnL>
                    <a:lnR>
                      <a:noFill/>
                    </a:lnR>
                    <a:lnT>
                      <a:noFill/>
                    </a:lnT>
                    <a:lnB>
                      <a:noFill/>
                    </a:lnB>
                    <a:solidFill>
                      <a:srgbClr val="EDEDED"/>
                    </a:solidFill>
                  </a:tcPr>
                </a:tc>
                <a:extLst>
                  <a:ext uri="{0D108BD9-81ED-4DB2-BD59-A6C34878D82A}">
                    <a16:rowId xmlns:a16="http://schemas.microsoft.com/office/drawing/2014/main" val="1541033302"/>
                  </a:ext>
                </a:extLst>
              </a:tr>
            </a:tbl>
          </a:graphicData>
        </a:graphic>
      </p:graphicFrame>
    </p:spTree>
    <p:extLst>
      <p:ext uri="{BB962C8B-B14F-4D97-AF65-F5344CB8AC3E}">
        <p14:creationId xmlns:p14="http://schemas.microsoft.com/office/powerpoint/2010/main" val="214096388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5BCC9-26C3-4142-9F8C-BA620B91DBF6}"/>
              </a:ext>
            </a:extLst>
          </p:cNvPr>
          <p:cNvSpPr>
            <a:spLocks noGrp="1"/>
          </p:cNvSpPr>
          <p:nvPr>
            <p:ph type="title"/>
          </p:nvPr>
        </p:nvSpPr>
        <p:spPr/>
        <p:txBody>
          <a:bodyPr/>
          <a:lstStyle/>
          <a:p>
            <a:r>
              <a:rPr lang="de-DE" dirty="0" err="1"/>
              <a:t>Social</a:t>
            </a:r>
            <a:r>
              <a:rPr lang="de-DE" dirty="0"/>
              <a:t> </a:t>
            </a:r>
            <a:r>
              <a:rPr lang="de-DE" dirty="0" err="1"/>
              <a:t>Dominance</a:t>
            </a:r>
            <a:r>
              <a:rPr lang="de-DE" dirty="0"/>
              <a:t> Orientation </a:t>
            </a:r>
          </a:p>
        </p:txBody>
      </p:sp>
      <p:sp>
        <p:nvSpPr>
          <p:cNvPr id="4" name="Content Placeholder 3">
            <a:extLst>
              <a:ext uri="{FF2B5EF4-FFF2-40B4-BE49-F238E27FC236}">
                <a16:creationId xmlns:a16="http://schemas.microsoft.com/office/drawing/2014/main" id="{6ED64C73-86F7-489D-A781-8B4AB540BDCD}"/>
              </a:ext>
            </a:extLst>
          </p:cNvPr>
          <p:cNvSpPr>
            <a:spLocks noGrp="1"/>
          </p:cNvSpPr>
          <p:nvPr>
            <p:ph sz="quarter" idx="12"/>
          </p:nvPr>
        </p:nvSpPr>
        <p:spPr/>
        <p:txBody>
          <a:bodyPr/>
          <a:lstStyle/>
          <a:p>
            <a:pPr marL="342900" indent="-342900">
              <a:buFont typeface="Arial" panose="020B0604020202020204" pitchFamily="34" charset="0"/>
              <a:buChar char="•"/>
            </a:pPr>
            <a:r>
              <a:rPr lang="de-DE" dirty="0" err="1"/>
              <a:t>Sidanius</a:t>
            </a:r>
            <a:r>
              <a:rPr lang="de-DE" dirty="0"/>
              <a:t>/ </a:t>
            </a:r>
            <a:r>
              <a:rPr lang="de-DE" dirty="0" err="1"/>
              <a:t>Pratto</a:t>
            </a:r>
            <a:r>
              <a:rPr lang="de-DE" dirty="0"/>
              <a:t> </a:t>
            </a:r>
          </a:p>
          <a:p>
            <a:pPr marL="342900" indent="-342900">
              <a:buFont typeface="Arial" panose="020B0604020202020204" pitchFamily="34" charset="0"/>
              <a:buChar char="•"/>
            </a:pPr>
            <a:r>
              <a:rPr lang="de-DE" dirty="0"/>
              <a:t>Präferenz für </a:t>
            </a:r>
          </a:p>
          <a:p>
            <a:pPr marL="698500" lvl="1" indent="-342900"/>
            <a:r>
              <a:rPr lang="de-DE" sz="1400" dirty="0"/>
              <a:t>soziale Hierarchien </a:t>
            </a:r>
          </a:p>
          <a:p>
            <a:pPr marL="698500" lvl="1" indent="-342900"/>
            <a:r>
              <a:rPr lang="de-DE" sz="1400" dirty="0"/>
              <a:t>Dominanz der eigenen Gruppe </a:t>
            </a:r>
          </a:p>
          <a:p>
            <a:pPr marL="342900" indent="-342900">
              <a:buFont typeface="Arial" panose="020B0604020202020204" pitchFamily="34" charset="0"/>
              <a:buChar char="•"/>
            </a:pPr>
            <a:r>
              <a:rPr lang="de-DE" dirty="0"/>
              <a:t>Facetten </a:t>
            </a:r>
          </a:p>
          <a:p>
            <a:pPr marL="698500" lvl="1" indent="-342900"/>
            <a:r>
              <a:rPr lang="de-DE" sz="1400" dirty="0"/>
              <a:t>Dominanz </a:t>
            </a:r>
          </a:p>
          <a:p>
            <a:pPr marL="698500" lvl="1" indent="-342900"/>
            <a:r>
              <a:rPr lang="de-DE" sz="1400" dirty="0"/>
              <a:t>Anti-</a:t>
            </a:r>
            <a:r>
              <a:rPr lang="de-DE" sz="1400" dirty="0" err="1"/>
              <a:t>Egalitarianism</a:t>
            </a:r>
            <a:r>
              <a:rPr lang="de-DE" sz="1400" dirty="0"/>
              <a:t> </a:t>
            </a:r>
          </a:p>
          <a:p>
            <a:pPr marL="342900" indent="-342900" algn="l" rtl="0" eaLnBrk="1" fontAlgn="t" latinLnBrk="0" hangingPunct="1">
              <a:spcBef>
                <a:spcPts val="300"/>
              </a:spcBef>
              <a:spcAft>
                <a:spcPts val="300"/>
              </a:spcAft>
              <a:buFont typeface="Arial" panose="020B0604020202020204" pitchFamily="34" charset="0"/>
              <a:buChar char="•"/>
            </a:pPr>
            <a:r>
              <a:rPr lang="de-DE" dirty="0"/>
              <a:t>Kurzskala  </a:t>
            </a:r>
          </a:p>
          <a:p>
            <a:pPr marL="698500" lvl="1" indent="-342900" fontAlgn="t">
              <a:spcBef>
                <a:spcPts val="300"/>
              </a:spcBef>
              <a:spcAft>
                <a:spcPts val="300"/>
              </a:spcAft>
            </a:pPr>
            <a:r>
              <a:rPr lang="de-DE" sz="1400" b="0" i="0" u="none" strike="noStrike" kern="1200" dirty="0">
                <a:solidFill>
                  <a:srgbClr val="333333"/>
                </a:solidFill>
                <a:effectLst/>
                <a:latin typeface="Arial" panose="020B0604020202020204" pitchFamily="34" charset="0"/>
              </a:rPr>
              <a:t>Jede Gesellschaft braucht Gruppen, die oben sind und andere, die unten sind. </a:t>
            </a:r>
          </a:p>
          <a:p>
            <a:pPr marL="698500" lvl="1" indent="-342900" fontAlgn="t">
              <a:spcBef>
                <a:spcPts val="300"/>
              </a:spcBef>
              <a:spcAft>
                <a:spcPts val="300"/>
              </a:spcAft>
            </a:pPr>
            <a:r>
              <a:rPr lang="de-DE" sz="1400" b="0" i="0" u="none" strike="noStrike" kern="1200" dirty="0">
                <a:solidFill>
                  <a:srgbClr val="333333"/>
                </a:solidFill>
                <a:effectLst/>
                <a:latin typeface="Arial" panose="020B0604020202020204" pitchFamily="34" charset="0"/>
              </a:rPr>
              <a:t>Der Versuch, alle sozialen Gruppen gleich zu machen, ist ungerecht.</a:t>
            </a:r>
          </a:p>
          <a:p>
            <a:pPr marL="698500" lvl="1" indent="-342900" fontAlgn="t">
              <a:spcBef>
                <a:spcPts val="300"/>
              </a:spcBef>
              <a:spcAft>
                <a:spcPts val="300"/>
              </a:spcAft>
            </a:pPr>
            <a:r>
              <a:rPr lang="de-DE" sz="1400" b="0" i="0" u="none" strike="noStrike" kern="1200" dirty="0">
                <a:solidFill>
                  <a:srgbClr val="333333"/>
                </a:solidFill>
                <a:effectLst/>
                <a:latin typeface="Arial" panose="020B0604020202020204" pitchFamily="34" charset="0"/>
              </a:rPr>
              <a:t>Gleiche Chancen für alle sozialen Gruppen muss oberstes Ziel sein.</a:t>
            </a:r>
            <a:endParaRPr lang="en-US" sz="1400" b="0" i="0" u="none" strike="noStrike" dirty="0">
              <a:effectLst/>
              <a:latin typeface="Arial" panose="020B0604020202020204" pitchFamily="34" charset="0"/>
            </a:endParaRP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endParaRPr lang="de-DE" dirty="0"/>
          </a:p>
          <a:p>
            <a:pPr marL="342900" indent="-342900">
              <a:buFont typeface="Arial" panose="020B0604020202020204" pitchFamily="34" charset="0"/>
              <a:buChar char="•"/>
            </a:pPr>
            <a:endParaRPr lang="de-DE" dirty="0"/>
          </a:p>
        </p:txBody>
      </p:sp>
      <p:pic>
        <p:nvPicPr>
          <p:cNvPr id="8196" name="Picture 4" descr="American psycho GIF auf GIFER - von Fautaxe">
            <a:extLst>
              <a:ext uri="{FF2B5EF4-FFF2-40B4-BE49-F238E27FC236}">
                <a16:creationId xmlns:a16="http://schemas.microsoft.com/office/drawing/2014/main" id="{BA3F977C-0FDD-46F5-BB8C-A94248EFF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041" y="2647299"/>
            <a:ext cx="4296103" cy="241938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ein Haus, mein Auto, mein Boot“ - 30 Jahre erfolgreiche  Sparkassen-Werbegeschichte - Blog der Sparkasse Passau">
            <a:extLst>
              <a:ext uri="{FF2B5EF4-FFF2-40B4-BE49-F238E27FC236}">
                <a16:creationId xmlns:a16="http://schemas.microsoft.com/office/drawing/2014/main" id="{4C4411A0-23D7-4264-82C2-4A2EA2AA0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042" y="704850"/>
            <a:ext cx="2794220" cy="19424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Why monkeys attack sick members of their troop – and don't socially  distance at all">
            <a:extLst>
              <a:ext uri="{FF2B5EF4-FFF2-40B4-BE49-F238E27FC236}">
                <a16:creationId xmlns:a16="http://schemas.microsoft.com/office/drawing/2014/main" id="{F54B4845-5DFA-47ED-98F8-E6C77E33D469}"/>
              </a:ext>
            </a:extLst>
          </p:cNvPr>
          <p:cNvPicPr>
            <a:picLocks noGrp="1" noChangeAspect="1" noChangeArrowheads="1"/>
          </p:cNvPicPr>
          <p:nvPr>
            <p:ph sz="quarter" idx="11"/>
          </p:nvPr>
        </p:nvPicPr>
        <p:blipFill>
          <a:blip r:embed="rId4">
            <a:extLst>
              <a:ext uri="{28A0092B-C50C-407E-A947-70E740481C1C}">
                <a14:useLocalDpi xmlns:a14="http://schemas.microsoft.com/office/drawing/2010/main" val="0"/>
              </a:ext>
            </a:extLst>
          </a:blip>
          <a:srcRect/>
          <a:stretch>
            <a:fillRect/>
          </a:stretch>
        </p:blipFill>
        <p:spPr bwMode="auto">
          <a:xfrm>
            <a:off x="6966601" y="704850"/>
            <a:ext cx="1942448" cy="194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459795"/>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811E-F4B8-4360-AEA1-212C4320E4B0}"/>
              </a:ext>
            </a:extLst>
          </p:cNvPr>
          <p:cNvSpPr>
            <a:spLocks noGrp="1"/>
          </p:cNvSpPr>
          <p:nvPr>
            <p:ph type="title"/>
          </p:nvPr>
        </p:nvSpPr>
        <p:spPr/>
        <p:txBody>
          <a:bodyPr/>
          <a:lstStyle/>
          <a:p>
            <a:r>
              <a:rPr lang="de-DE" dirty="0"/>
              <a:t>Andere Persönlichkeitsstrukturen</a:t>
            </a:r>
          </a:p>
        </p:txBody>
      </p:sp>
      <p:sp>
        <p:nvSpPr>
          <p:cNvPr id="4" name="Content Placeholder 3">
            <a:extLst>
              <a:ext uri="{FF2B5EF4-FFF2-40B4-BE49-F238E27FC236}">
                <a16:creationId xmlns:a16="http://schemas.microsoft.com/office/drawing/2014/main" id="{A2C4A2B3-A624-48E4-92B5-66E6D321526F}"/>
              </a:ext>
            </a:extLst>
          </p:cNvPr>
          <p:cNvSpPr>
            <a:spLocks noGrp="1"/>
          </p:cNvSpPr>
          <p:nvPr>
            <p:ph sz="quarter" idx="12"/>
          </p:nvPr>
        </p:nvSpPr>
        <p:spPr/>
        <p:txBody>
          <a:bodyPr/>
          <a:lstStyle/>
          <a:p>
            <a:pPr marL="342900" indent="-342900">
              <a:buFont typeface="Arial" panose="020B0604020202020204" pitchFamily="34" charset="0"/>
              <a:buChar char="•"/>
            </a:pPr>
            <a:r>
              <a:rPr lang="de-DE" dirty="0"/>
              <a:t>Grandioser Narzissmus </a:t>
            </a:r>
          </a:p>
          <a:p>
            <a:pPr marL="342900" indent="-342900">
              <a:buFont typeface="Arial" panose="020B0604020202020204" pitchFamily="34" charset="0"/>
              <a:buChar char="•"/>
            </a:pPr>
            <a:r>
              <a:rPr lang="de-DE" dirty="0"/>
              <a:t>Dunkle Triade </a:t>
            </a:r>
          </a:p>
          <a:p>
            <a:pPr marL="698500" lvl="1" indent="-342900"/>
            <a:r>
              <a:rPr lang="en-US" b="0" i="0" dirty="0">
                <a:solidFill>
                  <a:srgbClr val="1C1D1E"/>
                </a:solidFill>
                <a:effectLst/>
                <a:latin typeface="Open Sans" panose="020B0606030504020204" pitchFamily="34" charset="0"/>
              </a:rPr>
              <a:t>Machiavellianism </a:t>
            </a:r>
          </a:p>
          <a:p>
            <a:pPr marL="698500" lvl="1" indent="-342900"/>
            <a:r>
              <a:rPr lang="de-DE" dirty="0"/>
              <a:t>Narzissmus </a:t>
            </a:r>
          </a:p>
          <a:p>
            <a:pPr marL="698500" lvl="1" indent="-342900"/>
            <a:r>
              <a:rPr lang="de-DE" dirty="0" err="1"/>
              <a:t>Psychopathy</a:t>
            </a:r>
            <a:r>
              <a:rPr lang="de-DE" dirty="0"/>
              <a:t> </a:t>
            </a:r>
          </a:p>
          <a:p>
            <a:pPr marL="342900" indent="-342900">
              <a:buFont typeface="Arial" panose="020B0604020202020204" pitchFamily="34" charset="0"/>
              <a:buChar char="•"/>
            </a:pPr>
            <a:r>
              <a:rPr lang="de-DE" dirty="0"/>
              <a:t>Need for </a:t>
            </a:r>
            <a:r>
              <a:rPr lang="de-DE" dirty="0" err="1"/>
              <a:t>Closure</a:t>
            </a:r>
            <a:endParaRPr lang="de-DE" dirty="0"/>
          </a:p>
          <a:p>
            <a:pPr marL="342900" indent="-342900">
              <a:buFont typeface="Arial" panose="020B0604020202020204" pitchFamily="34" charset="0"/>
              <a:buChar char="•"/>
            </a:pPr>
            <a:r>
              <a:rPr lang="de-DE" dirty="0" err="1"/>
              <a:t>Ambiguitäts</a:t>
            </a:r>
            <a:r>
              <a:rPr lang="de-DE" dirty="0"/>
              <a:t>(in)</a:t>
            </a:r>
            <a:r>
              <a:rPr lang="de-DE" dirty="0" err="1"/>
              <a:t>toleranz</a:t>
            </a:r>
            <a:endParaRPr lang="de-DE" dirty="0"/>
          </a:p>
          <a:p>
            <a:pPr marL="342900" indent="-342900">
              <a:buFont typeface="Arial" panose="020B0604020202020204" pitchFamily="34" charset="0"/>
              <a:buChar char="•"/>
            </a:pPr>
            <a:r>
              <a:rPr lang="de-DE" dirty="0"/>
              <a:t>Ekel-Sensitivität </a:t>
            </a:r>
          </a:p>
          <a:p>
            <a:pPr marL="342900" indent="-342900">
              <a:buFont typeface="Arial" panose="020B0604020202020204" pitchFamily="34" charset="0"/>
              <a:buChar char="•"/>
            </a:pPr>
            <a:r>
              <a:rPr lang="de-DE" dirty="0"/>
              <a:t>…  (Ideen?)</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Tree>
    <p:extLst>
      <p:ext uri="{BB962C8B-B14F-4D97-AF65-F5344CB8AC3E}">
        <p14:creationId xmlns:p14="http://schemas.microsoft.com/office/powerpoint/2010/main" val="74665084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42F9AC0-898F-4A0C-9F64-EA7A800337AF}"/>
              </a:ext>
            </a:extLst>
          </p:cNvPr>
          <p:cNvSpPr>
            <a:spLocks noGrp="1"/>
          </p:cNvSpPr>
          <p:nvPr>
            <p:ph type="subTitle" idx="1"/>
          </p:nvPr>
        </p:nvSpPr>
        <p:spPr>
          <a:xfrm>
            <a:off x="4572000" y="2077313"/>
            <a:ext cx="4455886" cy="960834"/>
          </a:xfrm>
        </p:spPr>
        <p:txBody>
          <a:bodyPr/>
          <a:lstStyle/>
          <a:p>
            <a:r>
              <a:rPr lang="de-DE" noProof="0" dirty="0"/>
              <a:t>Gruppenarbeit und </a:t>
            </a:r>
            <a:r>
              <a:rPr lang="de-DE" noProof="0" dirty="0" err="1"/>
              <a:t>Disksussion</a:t>
            </a:r>
            <a:r>
              <a:rPr lang="de-DE" noProof="0" dirty="0"/>
              <a:t> </a:t>
            </a:r>
          </a:p>
        </p:txBody>
      </p:sp>
      <p:sp>
        <p:nvSpPr>
          <p:cNvPr id="5" name="Title 4">
            <a:extLst>
              <a:ext uri="{FF2B5EF4-FFF2-40B4-BE49-F238E27FC236}">
                <a16:creationId xmlns:a16="http://schemas.microsoft.com/office/drawing/2014/main" id="{1A506B88-F6D4-490E-BADC-CA7CC016BB20}"/>
              </a:ext>
            </a:extLst>
          </p:cNvPr>
          <p:cNvSpPr>
            <a:spLocks noGrp="1"/>
          </p:cNvSpPr>
          <p:nvPr>
            <p:ph type="ctrTitle"/>
          </p:nvPr>
        </p:nvSpPr>
        <p:spPr/>
        <p:txBody>
          <a:bodyPr/>
          <a:lstStyle/>
          <a:p>
            <a:r>
              <a:rPr lang="de-DE" dirty="0"/>
              <a:t>3</a:t>
            </a:r>
          </a:p>
        </p:txBody>
      </p:sp>
    </p:spTree>
    <p:extLst>
      <p:ext uri="{BB962C8B-B14F-4D97-AF65-F5344CB8AC3E}">
        <p14:creationId xmlns:p14="http://schemas.microsoft.com/office/powerpoint/2010/main" val="322557636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D3724FB-E1AE-4902-9A61-1CB724490C03}"/>
              </a:ext>
            </a:extLst>
          </p:cNvPr>
          <p:cNvSpPr>
            <a:spLocks noGrp="1"/>
          </p:cNvSpPr>
          <p:nvPr>
            <p:ph type="title"/>
          </p:nvPr>
        </p:nvSpPr>
        <p:spPr/>
        <p:txBody>
          <a:bodyPr/>
          <a:lstStyle/>
          <a:p>
            <a:r>
              <a:rPr lang="de-DE" dirty="0"/>
              <a:t>Diskussionsfragen </a:t>
            </a:r>
          </a:p>
        </p:txBody>
      </p:sp>
      <p:sp>
        <p:nvSpPr>
          <p:cNvPr id="10" name="Content Placeholder 9">
            <a:extLst>
              <a:ext uri="{FF2B5EF4-FFF2-40B4-BE49-F238E27FC236}">
                <a16:creationId xmlns:a16="http://schemas.microsoft.com/office/drawing/2014/main" id="{25D81292-0A02-4922-ACF9-09C2ECEAEE93}"/>
              </a:ext>
            </a:extLst>
          </p:cNvPr>
          <p:cNvSpPr>
            <a:spLocks noGrp="1"/>
          </p:cNvSpPr>
          <p:nvPr>
            <p:ph sz="quarter" idx="12"/>
          </p:nvPr>
        </p:nvSpPr>
        <p:spPr/>
        <p:txBody>
          <a:bodyPr/>
          <a:lstStyle/>
          <a:p>
            <a:pPr marL="342900" indent="-342900">
              <a:buFont typeface="Arial" panose="020B0604020202020204" pitchFamily="34" charset="0"/>
              <a:buChar char="•"/>
            </a:pPr>
            <a:r>
              <a:rPr lang="de-DE" dirty="0"/>
              <a:t>Welche Mechanismen verbinden Persönlichkeit und Verhalten? </a:t>
            </a:r>
          </a:p>
          <a:p>
            <a:pPr marL="342900" indent="-342900">
              <a:buFont typeface="Arial" panose="020B0604020202020204" pitchFamily="34" charset="0"/>
              <a:buChar char="•"/>
            </a:pPr>
            <a:r>
              <a:rPr lang="de-DE" dirty="0"/>
              <a:t>Welche „Unterbrechungen“ oder Kontextfaktoren könnten noch eine Rolle spielen? </a:t>
            </a:r>
          </a:p>
          <a:p>
            <a:pPr marL="342900" indent="-342900">
              <a:buFont typeface="Arial" panose="020B0604020202020204" pitchFamily="34" charset="0"/>
              <a:buChar char="•"/>
            </a:pPr>
            <a:r>
              <a:rPr lang="de-DE" dirty="0"/>
              <a:t>Endogenität / Henne-Ei Probleme?  Wie könnten die Faktoren noch in Verbindung gebracht werden? </a:t>
            </a:r>
          </a:p>
        </p:txBody>
      </p:sp>
    </p:spTree>
    <p:extLst>
      <p:ext uri="{BB962C8B-B14F-4D97-AF65-F5344CB8AC3E}">
        <p14:creationId xmlns:p14="http://schemas.microsoft.com/office/powerpoint/2010/main" val="286758193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12E85A-5A2B-40FA-A0C2-C0CFF19C3192}"/>
              </a:ext>
            </a:extLst>
          </p:cNvPr>
          <p:cNvSpPr>
            <a:spLocks noGrp="1"/>
          </p:cNvSpPr>
          <p:nvPr>
            <p:ph type="title"/>
          </p:nvPr>
        </p:nvSpPr>
        <p:spPr/>
        <p:txBody>
          <a:bodyPr/>
          <a:lstStyle/>
          <a:p>
            <a:r>
              <a:rPr lang="de-DE" noProof="0" dirty="0"/>
              <a:t>Übersicht</a:t>
            </a:r>
          </a:p>
        </p:txBody>
      </p:sp>
      <p:sp>
        <p:nvSpPr>
          <p:cNvPr id="5" name="Text Placeholder 4">
            <a:extLst>
              <a:ext uri="{FF2B5EF4-FFF2-40B4-BE49-F238E27FC236}">
                <a16:creationId xmlns:a16="http://schemas.microsoft.com/office/drawing/2014/main" id="{5B5A2214-0261-4489-8A63-55817E9128D8}"/>
              </a:ext>
            </a:extLst>
          </p:cNvPr>
          <p:cNvSpPr>
            <a:spLocks noGrp="1"/>
          </p:cNvSpPr>
          <p:nvPr>
            <p:ph type="body" sz="quarter" idx="4294967295"/>
          </p:nvPr>
        </p:nvSpPr>
        <p:spPr>
          <a:xfrm>
            <a:off x="234950" y="736599"/>
            <a:ext cx="8674100" cy="4238009"/>
          </a:xfrm>
        </p:spPr>
        <p:txBody>
          <a:bodyPr anchor="ctr"/>
          <a:lstStyle/>
          <a:p>
            <a:pPr marL="457200" indent="-457200">
              <a:buFont typeface="Arial" panose="020B0604020202020204" pitchFamily="34" charset="0"/>
              <a:buChar char="•"/>
            </a:pPr>
            <a:r>
              <a:rPr lang="de-DE" noProof="0" dirty="0"/>
              <a:t>1 – Einführungsdiskussion </a:t>
            </a:r>
          </a:p>
          <a:p>
            <a:pPr marL="457200" indent="-457200">
              <a:buFont typeface="Arial" panose="020B0604020202020204" pitchFamily="34" charset="0"/>
              <a:buChar char="•"/>
            </a:pPr>
            <a:r>
              <a:rPr lang="de-DE" dirty="0"/>
              <a:t>2 –Konzepte, Skalen &amp; Anwendungen </a:t>
            </a:r>
          </a:p>
          <a:p>
            <a:pPr marL="457200" indent="-457200">
              <a:buFont typeface="Arial" panose="020B0604020202020204" pitchFamily="34" charset="0"/>
              <a:buChar char="•"/>
            </a:pPr>
            <a:r>
              <a:rPr lang="de-DE" dirty="0"/>
              <a:t>3</a:t>
            </a:r>
            <a:r>
              <a:rPr lang="de-DE" noProof="0" dirty="0"/>
              <a:t> – Gruppenpräsentationen </a:t>
            </a:r>
            <a:r>
              <a:rPr lang="de-DE" dirty="0"/>
              <a:t>&amp; Diskussionen </a:t>
            </a:r>
          </a:p>
          <a:p>
            <a:pPr marL="457200" indent="-457200">
              <a:buFont typeface="Arial" panose="020B0604020202020204" pitchFamily="34" charset="0"/>
              <a:buChar char="•"/>
            </a:pPr>
            <a:r>
              <a:rPr lang="de-DE" dirty="0"/>
              <a:t>4</a:t>
            </a:r>
            <a:r>
              <a:rPr lang="de-DE" noProof="0" dirty="0"/>
              <a:t> – Logistik </a:t>
            </a:r>
          </a:p>
          <a:p>
            <a:pPr marL="457200" indent="-457200">
              <a:buFont typeface="Arial" panose="020B0604020202020204" pitchFamily="34" charset="0"/>
              <a:buChar char="•"/>
            </a:pPr>
            <a:endParaRPr lang="de-DE" noProof="0" dirty="0"/>
          </a:p>
        </p:txBody>
      </p:sp>
    </p:spTree>
    <p:extLst>
      <p:ext uri="{BB962C8B-B14F-4D97-AF65-F5344CB8AC3E}">
        <p14:creationId xmlns:p14="http://schemas.microsoft.com/office/powerpoint/2010/main" val="353330003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2469321F-1E79-4B55-B71D-CF2C75FCE3A8}"/>
              </a:ext>
            </a:extLst>
          </p:cNvPr>
          <p:cNvSpPr>
            <a:spLocks noGrp="1"/>
          </p:cNvSpPr>
          <p:nvPr>
            <p:ph type="subTitle" idx="1"/>
          </p:nvPr>
        </p:nvSpPr>
        <p:spPr>
          <a:xfrm>
            <a:off x="4572000" y="2091333"/>
            <a:ext cx="4198144" cy="960834"/>
          </a:xfrm>
        </p:spPr>
        <p:txBody>
          <a:bodyPr/>
          <a:lstStyle/>
          <a:p>
            <a:r>
              <a:rPr lang="de-DE" noProof="0" dirty="0"/>
              <a:t>Einführungs-diskussion</a:t>
            </a:r>
            <a:endParaRPr lang="de-DE" dirty="0"/>
          </a:p>
        </p:txBody>
      </p:sp>
      <p:sp>
        <p:nvSpPr>
          <p:cNvPr id="8" name="Title 7">
            <a:extLst>
              <a:ext uri="{FF2B5EF4-FFF2-40B4-BE49-F238E27FC236}">
                <a16:creationId xmlns:a16="http://schemas.microsoft.com/office/drawing/2014/main" id="{A67B6EC6-3A28-49C4-AE78-D2532997B2E4}"/>
              </a:ext>
            </a:extLst>
          </p:cNvPr>
          <p:cNvSpPr>
            <a:spLocks noGrp="1"/>
          </p:cNvSpPr>
          <p:nvPr>
            <p:ph type="ctrTitle"/>
          </p:nvPr>
        </p:nvSpPr>
        <p:spPr/>
        <p:txBody>
          <a:bodyPr/>
          <a:lstStyle/>
          <a:p>
            <a:r>
              <a:rPr lang="de-DE" dirty="0"/>
              <a:t>1</a:t>
            </a:r>
          </a:p>
        </p:txBody>
      </p:sp>
    </p:spTree>
    <p:extLst>
      <p:ext uri="{BB962C8B-B14F-4D97-AF65-F5344CB8AC3E}">
        <p14:creationId xmlns:p14="http://schemas.microsoft.com/office/powerpoint/2010/main" val="422277796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D5BE-617B-4673-A322-77C5F9213D88}"/>
              </a:ext>
            </a:extLst>
          </p:cNvPr>
          <p:cNvSpPr>
            <a:spLocks noGrp="1"/>
          </p:cNvSpPr>
          <p:nvPr>
            <p:ph type="title"/>
          </p:nvPr>
        </p:nvSpPr>
        <p:spPr/>
        <p:txBody>
          <a:bodyPr/>
          <a:lstStyle/>
          <a:p>
            <a:r>
              <a:rPr lang="de-DE" dirty="0"/>
              <a:t>Persönlichkeit: Fragen für Heute</a:t>
            </a:r>
          </a:p>
        </p:txBody>
      </p:sp>
      <p:sp>
        <p:nvSpPr>
          <p:cNvPr id="3" name="Content Placeholder 2">
            <a:extLst>
              <a:ext uri="{FF2B5EF4-FFF2-40B4-BE49-F238E27FC236}">
                <a16:creationId xmlns:a16="http://schemas.microsoft.com/office/drawing/2014/main" id="{E5FFBFB5-892E-4AF0-9CEF-486FD4F1F521}"/>
              </a:ext>
            </a:extLst>
          </p:cNvPr>
          <p:cNvSpPr>
            <a:spLocks noGrp="1"/>
          </p:cNvSpPr>
          <p:nvPr>
            <p:ph sz="quarter" idx="12"/>
          </p:nvPr>
        </p:nvSpPr>
        <p:spPr/>
        <p:txBody>
          <a:bodyPr/>
          <a:lstStyle/>
          <a:p>
            <a:pPr marL="342900" indent="-342900">
              <a:buFont typeface="Arial" panose="020B0604020202020204" pitchFamily="34" charset="0"/>
              <a:buChar char="•"/>
            </a:pPr>
            <a:r>
              <a:rPr lang="de-DE" dirty="0"/>
              <a:t>Wie beeinflusst Persönlichkeit politisches und soziales Verhalten? </a:t>
            </a:r>
          </a:p>
          <a:p>
            <a:pPr marL="342900" indent="-342900">
              <a:buFont typeface="Arial" panose="020B0604020202020204" pitchFamily="34" charset="0"/>
              <a:buChar char="•"/>
            </a:pPr>
            <a:r>
              <a:rPr lang="de-DE" dirty="0"/>
              <a:t>Welche Konzepte von „Persönlichkeit“ gibt es?   </a:t>
            </a:r>
          </a:p>
          <a:p>
            <a:pPr marL="342900" indent="-342900">
              <a:buFont typeface="Arial" panose="020B0604020202020204" pitchFamily="34" charset="0"/>
              <a:buChar char="•"/>
            </a:pPr>
            <a:r>
              <a:rPr lang="de-DE" dirty="0"/>
              <a:t>Welche Mechanismen verbinden Persönlichkeit und politisches Verhalten </a:t>
            </a:r>
          </a:p>
          <a:p>
            <a:pPr marL="342900" indent="-342900">
              <a:buFont typeface="Arial" panose="020B0604020202020204" pitchFamily="34" charset="0"/>
              <a:buChar char="•"/>
            </a:pPr>
            <a:r>
              <a:rPr lang="de-DE" dirty="0"/>
              <a:t>Sind Werte universell oder spezifisch? </a:t>
            </a:r>
          </a:p>
          <a:p>
            <a:pPr marL="342900" indent="-342900">
              <a:buFont typeface="Arial" panose="020B0604020202020204" pitchFamily="34" charset="0"/>
              <a:buChar char="•"/>
            </a:pPr>
            <a:endParaRPr lang="de-DE" dirty="0"/>
          </a:p>
        </p:txBody>
      </p:sp>
    </p:spTree>
    <p:extLst>
      <p:ext uri="{BB962C8B-B14F-4D97-AF65-F5344CB8AC3E}">
        <p14:creationId xmlns:p14="http://schemas.microsoft.com/office/powerpoint/2010/main" val="207003510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1903D3-0D52-41AF-B074-6777F07E494A}"/>
              </a:ext>
            </a:extLst>
          </p:cNvPr>
          <p:cNvSpPr>
            <a:spLocks noGrp="1"/>
          </p:cNvSpPr>
          <p:nvPr>
            <p:ph type="title"/>
          </p:nvPr>
        </p:nvSpPr>
        <p:spPr/>
        <p:txBody>
          <a:bodyPr/>
          <a:lstStyle/>
          <a:p>
            <a:r>
              <a:rPr lang="de-DE" dirty="0"/>
              <a:t>Der Wunsch nach Struktur</a:t>
            </a:r>
          </a:p>
        </p:txBody>
      </p:sp>
      <p:pic>
        <p:nvPicPr>
          <p:cNvPr id="8" name="Content Placeholder 7">
            <a:extLst>
              <a:ext uri="{FF2B5EF4-FFF2-40B4-BE49-F238E27FC236}">
                <a16:creationId xmlns:a16="http://schemas.microsoft.com/office/drawing/2014/main" id="{CA1CACAA-62B4-4450-BBD3-DFFD0184C209}"/>
              </a:ext>
            </a:extLst>
          </p:cNvPr>
          <p:cNvPicPr>
            <a:picLocks noGrp="1" noChangeAspect="1"/>
          </p:cNvPicPr>
          <p:nvPr>
            <p:ph sz="quarter" idx="12"/>
          </p:nvPr>
        </p:nvPicPr>
        <p:blipFill>
          <a:blip r:embed="rId2"/>
          <a:stretch>
            <a:fillRect/>
          </a:stretch>
        </p:blipFill>
        <p:spPr>
          <a:xfrm>
            <a:off x="700187" y="736600"/>
            <a:ext cx="3406576" cy="4238625"/>
          </a:xfrm>
        </p:spPr>
      </p:pic>
      <p:pic>
        <p:nvPicPr>
          <p:cNvPr id="2050" name="Picture 2" descr="Der Myers-Briggs-Typen-Indikator » Be-Rocket">
            <a:extLst>
              <a:ext uri="{FF2B5EF4-FFF2-40B4-BE49-F238E27FC236}">
                <a16:creationId xmlns:a16="http://schemas.microsoft.com/office/drawing/2014/main" id="{F4CE3A93-23DF-4C79-BF35-89890A863021}"/>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4628666" y="736600"/>
            <a:ext cx="4223717" cy="42386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69C2214C-5174-41BE-93C9-E4C826D53B00}"/>
              </a:ext>
            </a:extLst>
          </p:cNvPr>
          <p:cNvCxnSpPr>
            <a:cxnSpLocks/>
          </p:cNvCxnSpPr>
          <p:nvPr/>
        </p:nvCxnSpPr>
        <p:spPr bwMode="auto">
          <a:xfrm>
            <a:off x="0" y="671513"/>
            <a:ext cx="9144000" cy="4395172"/>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F0CA278A-13F2-4FA9-8087-3D53AAE37772}"/>
              </a:ext>
            </a:extLst>
          </p:cNvPr>
          <p:cNvCxnSpPr>
            <a:cxnSpLocks/>
          </p:cNvCxnSpPr>
          <p:nvPr/>
        </p:nvCxnSpPr>
        <p:spPr bwMode="auto">
          <a:xfrm flipV="1">
            <a:off x="0" y="671513"/>
            <a:ext cx="9144000" cy="4395172"/>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598091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3FE5-4B33-4701-9181-B065B09BCF14}"/>
              </a:ext>
            </a:extLst>
          </p:cNvPr>
          <p:cNvSpPr>
            <a:spLocks noGrp="1"/>
          </p:cNvSpPr>
          <p:nvPr>
            <p:ph type="title"/>
          </p:nvPr>
        </p:nvSpPr>
        <p:spPr/>
        <p:txBody>
          <a:bodyPr/>
          <a:lstStyle/>
          <a:p>
            <a:r>
              <a:rPr lang="de-DE" dirty="0"/>
              <a:t>Gemeinsame Diskussion  </a:t>
            </a:r>
          </a:p>
        </p:txBody>
      </p:sp>
      <p:sp>
        <p:nvSpPr>
          <p:cNvPr id="3" name="Content Placeholder 2">
            <a:extLst>
              <a:ext uri="{FF2B5EF4-FFF2-40B4-BE49-F238E27FC236}">
                <a16:creationId xmlns:a16="http://schemas.microsoft.com/office/drawing/2014/main" id="{F8035283-4DEE-446A-919C-FB7BD714C007}"/>
              </a:ext>
            </a:extLst>
          </p:cNvPr>
          <p:cNvSpPr>
            <a:spLocks noGrp="1"/>
          </p:cNvSpPr>
          <p:nvPr>
            <p:ph sz="quarter" idx="12"/>
          </p:nvPr>
        </p:nvSpPr>
        <p:spPr/>
        <p:txBody>
          <a:bodyPr/>
          <a:lstStyle/>
          <a:p>
            <a:pPr marL="457200" indent="-457200">
              <a:buFont typeface="+mj-lt"/>
              <a:buAutoNum type="arabicPeriod"/>
            </a:pPr>
            <a:r>
              <a:rPr lang="de-DE" dirty="0"/>
              <a:t>Was ist Persönlichkeit?  </a:t>
            </a:r>
          </a:p>
          <a:p>
            <a:pPr marL="457200" indent="-457200">
              <a:buFont typeface="+mj-lt"/>
              <a:buAutoNum type="arabicPeriod"/>
            </a:pPr>
            <a:r>
              <a:rPr lang="de-DE" dirty="0"/>
              <a:t>Wieviel „Erklärungskraft“ hat Persönlichkeit?    </a:t>
            </a:r>
          </a:p>
          <a:p>
            <a:pPr marL="457200" indent="-457200">
              <a:buFont typeface="+mj-lt"/>
              <a:buAutoNum type="arabicPeriod"/>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Tree>
    <p:extLst>
      <p:ext uri="{BB962C8B-B14F-4D97-AF65-F5344CB8AC3E}">
        <p14:creationId xmlns:p14="http://schemas.microsoft.com/office/powerpoint/2010/main" val="2188305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5E6E-537D-4E6F-ADB0-551AE2DA0E4D}"/>
              </a:ext>
            </a:extLst>
          </p:cNvPr>
          <p:cNvSpPr>
            <a:spLocks noGrp="1"/>
          </p:cNvSpPr>
          <p:nvPr>
            <p:ph type="title"/>
          </p:nvPr>
        </p:nvSpPr>
        <p:spPr/>
        <p:txBody>
          <a:bodyPr/>
          <a:lstStyle/>
          <a:p>
            <a:r>
              <a:rPr lang="de-DE" dirty="0"/>
              <a:t>Kriterien einer guten Skala</a:t>
            </a:r>
          </a:p>
        </p:txBody>
      </p:sp>
      <p:sp>
        <p:nvSpPr>
          <p:cNvPr id="3" name="Content Placeholder 2">
            <a:extLst>
              <a:ext uri="{FF2B5EF4-FFF2-40B4-BE49-F238E27FC236}">
                <a16:creationId xmlns:a16="http://schemas.microsoft.com/office/drawing/2014/main" id="{EA7B6000-1BEE-43A8-AF16-6C4D565DD194}"/>
              </a:ext>
            </a:extLst>
          </p:cNvPr>
          <p:cNvSpPr>
            <a:spLocks noGrp="1"/>
          </p:cNvSpPr>
          <p:nvPr>
            <p:ph sz="quarter" idx="12"/>
          </p:nvPr>
        </p:nvSpPr>
        <p:spPr/>
        <p:txBody>
          <a:bodyPr/>
          <a:lstStyle/>
          <a:p>
            <a:pPr marL="457200" indent="-457200">
              <a:buFont typeface="+mj-lt"/>
              <a:buAutoNum type="arabicPeriod"/>
            </a:pPr>
            <a:r>
              <a:rPr lang="de-DE" dirty="0"/>
              <a:t>Objektivität - </a:t>
            </a:r>
            <a:r>
              <a:rPr lang="de-DE" b="0" dirty="0"/>
              <a:t> Messung wird nicht gestört oder verfälscht </a:t>
            </a:r>
            <a:endParaRPr lang="de-DE" dirty="0"/>
          </a:p>
          <a:p>
            <a:pPr marL="812800" lvl="1" indent="-457200">
              <a:buFont typeface="+mj-lt"/>
              <a:buAutoNum type="arabicPeriod"/>
            </a:pPr>
            <a:r>
              <a:rPr lang="de-DE" dirty="0"/>
              <a:t>Durchführungsobjektivität </a:t>
            </a:r>
          </a:p>
          <a:p>
            <a:pPr marL="812800" lvl="1" indent="-457200">
              <a:buFont typeface="+mj-lt"/>
              <a:buAutoNum type="arabicPeriod"/>
            </a:pPr>
            <a:r>
              <a:rPr lang="de-DE" dirty="0"/>
              <a:t>Auswertungsobjektivität </a:t>
            </a:r>
          </a:p>
          <a:p>
            <a:pPr marL="812800" lvl="1" indent="-457200">
              <a:buFont typeface="+mj-lt"/>
              <a:buAutoNum type="arabicPeriod"/>
            </a:pPr>
            <a:r>
              <a:rPr lang="de-DE" dirty="0"/>
              <a:t>Interpretationsobjektivität </a:t>
            </a:r>
          </a:p>
          <a:p>
            <a:pPr marL="457200" indent="-457200">
              <a:buFont typeface="+mj-lt"/>
              <a:buAutoNum type="arabicPeriod"/>
            </a:pPr>
            <a:r>
              <a:rPr lang="de-DE" dirty="0"/>
              <a:t>Reliabilität – </a:t>
            </a:r>
            <a:r>
              <a:rPr lang="de-DE" b="0" dirty="0"/>
              <a:t>Wie genau messen wir? </a:t>
            </a:r>
          </a:p>
          <a:p>
            <a:pPr marL="812800" lvl="1" indent="-457200">
              <a:buFont typeface="+mj-lt"/>
              <a:buAutoNum type="arabicPeriod"/>
            </a:pPr>
            <a:r>
              <a:rPr lang="de-DE" dirty="0" err="1"/>
              <a:t>Retest</a:t>
            </a:r>
            <a:r>
              <a:rPr lang="de-DE" dirty="0"/>
              <a:t>  / </a:t>
            </a:r>
            <a:r>
              <a:rPr lang="de-DE" dirty="0" err="1"/>
              <a:t>Paralelltest</a:t>
            </a:r>
            <a:r>
              <a:rPr lang="de-DE" dirty="0"/>
              <a:t> </a:t>
            </a:r>
          </a:p>
          <a:p>
            <a:pPr marL="812800" lvl="1" indent="-457200">
              <a:buFont typeface="+mj-lt"/>
              <a:buAutoNum type="arabicPeriod"/>
            </a:pPr>
            <a:r>
              <a:rPr lang="de-DE" dirty="0"/>
              <a:t>Interne Konsistenz  </a:t>
            </a:r>
          </a:p>
          <a:p>
            <a:pPr marL="457200" indent="-457200">
              <a:buFont typeface="+mj-lt"/>
              <a:buAutoNum type="arabicPeriod"/>
            </a:pPr>
            <a:r>
              <a:rPr lang="de-DE" dirty="0"/>
              <a:t>Validität  -</a:t>
            </a:r>
            <a:r>
              <a:rPr lang="de-DE" b="0" dirty="0"/>
              <a:t> Messen wir wirklich was wir messen wollen? </a:t>
            </a:r>
            <a:endParaRPr lang="de-DE" dirty="0"/>
          </a:p>
          <a:p>
            <a:pPr marL="812800" lvl="1" indent="-457200">
              <a:buFont typeface="+mj-lt"/>
              <a:buAutoNum type="arabicPeriod"/>
            </a:pPr>
            <a:r>
              <a:rPr lang="de-DE" dirty="0" err="1"/>
              <a:t>Kontentvalidität</a:t>
            </a:r>
            <a:r>
              <a:rPr lang="de-DE" dirty="0"/>
              <a:t> </a:t>
            </a:r>
          </a:p>
          <a:p>
            <a:pPr marL="812800" lvl="1" indent="-457200">
              <a:buFont typeface="+mj-lt"/>
              <a:buAutoNum type="arabicPeriod"/>
            </a:pPr>
            <a:r>
              <a:rPr lang="de-DE" dirty="0" err="1"/>
              <a:t>Kriteriumsvalidität</a:t>
            </a:r>
            <a:r>
              <a:rPr lang="de-DE" dirty="0"/>
              <a:t> </a:t>
            </a:r>
          </a:p>
          <a:p>
            <a:pPr marL="812800" lvl="1" indent="-457200">
              <a:buFont typeface="+mj-lt"/>
              <a:buAutoNum type="arabicPeriod"/>
            </a:pPr>
            <a:r>
              <a:rPr lang="de-DE" dirty="0"/>
              <a:t>Konstruktvalidität </a:t>
            </a:r>
          </a:p>
        </p:txBody>
      </p:sp>
    </p:spTree>
    <p:extLst>
      <p:ext uri="{BB962C8B-B14F-4D97-AF65-F5344CB8AC3E}">
        <p14:creationId xmlns:p14="http://schemas.microsoft.com/office/powerpoint/2010/main" val="323413402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42F9AC0-898F-4A0C-9F64-EA7A800337AF}"/>
              </a:ext>
            </a:extLst>
          </p:cNvPr>
          <p:cNvSpPr>
            <a:spLocks noGrp="1"/>
          </p:cNvSpPr>
          <p:nvPr>
            <p:ph type="subTitle" idx="1"/>
          </p:nvPr>
        </p:nvSpPr>
        <p:spPr/>
        <p:txBody>
          <a:bodyPr/>
          <a:lstStyle/>
          <a:p>
            <a:r>
              <a:rPr lang="de-DE" dirty="0"/>
              <a:t>Konzepte, Skalen  &amp; Anwendungen</a:t>
            </a:r>
          </a:p>
        </p:txBody>
      </p:sp>
      <p:sp>
        <p:nvSpPr>
          <p:cNvPr id="5" name="Title 4">
            <a:extLst>
              <a:ext uri="{FF2B5EF4-FFF2-40B4-BE49-F238E27FC236}">
                <a16:creationId xmlns:a16="http://schemas.microsoft.com/office/drawing/2014/main" id="{1A506B88-F6D4-490E-BADC-CA7CC016BB20}"/>
              </a:ext>
            </a:extLst>
          </p:cNvPr>
          <p:cNvSpPr>
            <a:spLocks noGrp="1"/>
          </p:cNvSpPr>
          <p:nvPr>
            <p:ph type="ctrTitle"/>
          </p:nvPr>
        </p:nvSpPr>
        <p:spPr/>
        <p:txBody>
          <a:bodyPr/>
          <a:lstStyle/>
          <a:p>
            <a:r>
              <a:rPr lang="de-DE" dirty="0"/>
              <a:t>2</a:t>
            </a:r>
          </a:p>
        </p:txBody>
      </p:sp>
    </p:spTree>
    <p:extLst>
      <p:ext uri="{BB962C8B-B14F-4D97-AF65-F5344CB8AC3E}">
        <p14:creationId xmlns:p14="http://schemas.microsoft.com/office/powerpoint/2010/main" val="7023388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E30875-08D9-4632-8647-C31B9BBAF536}"/>
              </a:ext>
            </a:extLst>
          </p:cNvPr>
          <p:cNvSpPr>
            <a:spLocks noGrp="1"/>
          </p:cNvSpPr>
          <p:nvPr>
            <p:ph type="title"/>
          </p:nvPr>
        </p:nvSpPr>
        <p:spPr/>
        <p:txBody>
          <a:bodyPr/>
          <a:lstStyle/>
          <a:p>
            <a:r>
              <a:rPr lang="de-DE" dirty="0"/>
              <a:t>Persönlichkeit in Psychologie</a:t>
            </a:r>
          </a:p>
        </p:txBody>
      </p:sp>
      <p:sp>
        <p:nvSpPr>
          <p:cNvPr id="6" name="Content Placeholder 5">
            <a:extLst>
              <a:ext uri="{FF2B5EF4-FFF2-40B4-BE49-F238E27FC236}">
                <a16:creationId xmlns:a16="http://schemas.microsoft.com/office/drawing/2014/main" id="{538DB6C5-E40F-4399-9C0A-85BA862295F0}"/>
              </a:ext>
            </a:extLst>
          </p:cNvPr>
          <p:cNvSpPr>
            <a:spLocks noGrp="1"/>
          </p:cNvSpPr>
          <p:nvPr>
            <p:ph sz="quarter" idx="12"/>
          </p:nvPr>
        </p:nvSpPr>
        <p:spPr>
          <a:xfrm>
            <a:off x="234951" y="736599"/>
            <a:ext cx="5085194" cy="4238625"/>
          </a:xfrm>
        </p:spPr>
        <p:txBody>
          <a:bodyPr/>
          <a:lstStyle/>
          <a:p>
            <a:pPr marL="342900" indent="-342900">
              <a:buFont typeface="Arial" panose="020B0604020202020204" pitchFamily="34" charset="0"/>
              <a:buChar char="•"/>
            </a:pPr>
            <a:r>
              <a:rPr lang="de-DE" dirty="0"/>
              <a:t>1930: </a:t>
            </a:r>
            <a:r>
              <a:rPr lang="de-DE" dirty="0" err="1"/>
              <a:t>Lasswell</a:t>
            </a:r>
            <a:r>
              <a:rPr lang="de-DE" dirty="0"/>
              <a:t> -</a:t>
            </a:r>
            <a:r>
              <a:rPr lang="de-DE" b="0" dirty="0" err="1"/>
              <a:t>Psychopathology</a:t>
            </a:r>
            <a:r>
              <a:rPr lang="de-DE" b="0" dirty="0"/>
              <a:t> and Politics</a:t>
            </a:r>
          </a:p>
          <a:p>
            <a:pPr marL="342900" indent="-342900">
              <a:buFont typeface="Arial" panose="020B0604020202020204" pitchFamily="34" charset="0"/>
              <a:buChar char="•"/>
            </a:pPr>
            <a:r>
              <a:rPr lang="de-DE" dirty="0"/>
              <a:t>1946/1950:</a:t>
            </a:r>
            <a:r>
              <a:rPr lang="de-DE" b="0" dirty="0"/>
              <a:t> </a:t>
            </a:r>
            <a:r>
              <a:rPr lang="de-DE" dirty="0" err="1"/>
              <a:t>Cattell</a:t>
            </a:r>
            <a:r>
              <a:rPr lang="de-DE" dirty="0"/>
              <a:t> - </a:t>
            </a:r>
            <a:r>
              <a:rPr lang="en-US" b="0" dirty="0"/>
              <a:t>Description and Measurement of Personality – 16 </a:t>
            </a:r>
            <a:r>
              <a:rPr lang="en-US" b="0" dirty="0" err="1"/>
              <a:t>Kategorien</a:t>
            </a:r>
            <a:r>
              <a:rPr lang="en-US" b="0" dirty="0"/>
              <a:t> der </a:t>
            </a:r>
            <a:r>
              <a:rPr lang="en-US" b="0" dirty="0" err="1"/>
              <a:t>Persönlichkeit</a:t>
            </a:r>
            <a:endParaRPr lang="de-DE" b="0" dirty="0"/>
          </a:p>
          <a:p>
            <a:pPr marL="342900" indent="-342900">
              <a:buFont typeface="Arial" panose="020B0604020202020204" pitchFamily="34" charset="0"/>
              <a:buChar char="•"/>
            </a:pPr>
            <a:r>
              <a:rPr lang="de-DE" dirty="0"/>
              <a:t>1950: Persönlichkeit und </a:t>
            </a:r>
            <a:r>
              <a:rPr lang="de-DE" b="0" dirty="0"/>
              <a:t>Psychoanalytische Ansätze  </a:t>
            </a:r>
          </a:p>
          <a:p>
            <a:pPr marL="342900" indent="-342900">
              <a:buFont typeface="Arial" panose="020B0604020202020204" pitchFamily="34" charset="0"/>
              <a:buChar char="•"/>
            </a:pPr>
            <a:r>
              <a:rPr lang="en-US" dirty="0" err="1"/>
              <a:t>Tupes</a:t>
            </a:r>
            <a:r>
              <a:rPr lang="en-US" dirty="0"/>
              <a:t> and Christal 1961 &amp; Norman 1963: </a:t>
            </a:r>
            <a:r>
              <a:rPr lang="en-US" b="0" dirty="0"/>
              <a:t>Cattel </a:t>
            </a:r>
            <a:r>
              <a:rPr lang="en-US" b="0" dirty="0" err="1"/>
              <a:t>vereinfacht</a:t>
            </a:r>
            <a:r>
              <a:rPr lang="en-US" b="0" dirty="0"/>
              <a:t>  </a:t>
            </a:r>
            <a:r>
              <a:rPr lang="en-US" b="0" dirty="0" err="1"/>
              <a:t>zu</a:t>
            </a:r>
            <a:r>
              <a:rPr lang="en-US" b="0" dirty="0"/>
              <a:t> Big-5 </a:t>
            </a: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pic>
        <p:nvPicPr>
          <p:cNvPr id="9" name="Picture 4">
            <a:extLst>
              <a:ext uri="{FF2B5EF4-FFF2-40B4-BE49-F238E27FC236}">
                <a16:creationId xmlns:a16="http://schemas.microsoft.com/office/drawing/2014/main" id="{A4DA26B9-E88F-42BB-94CB-6582CF6245FC}"/>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5320144" y="1335488"/>
            <a:ext cx="3588905" cy="2472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818063"/>
      </p:ext>
    </p:extLst>
  </p:cSld>
  <p:clrMapOvr>
    <a:masterClrMapping/>
  </p:clrMapOvr>
  <p:transition spd="slow"/>
</p:sld>
</file>

<file path=ppt/theme/theme1.xml><?xml version="1.0" encoding="utf-8"?>
<a:theme xmlns:a="http://schemas.openxmlformats.org/drawingml/2006/main" name="Vorlesung_15080_17.10.13">
  <a:themeElements>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fontScheme name="PPT_Vorlage">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PT_Vorlage 1">
        <a:dk1>
          <a:srgbClr val="333333"/>
        </a:dk1>
        <a:lt1>
          <a:srgbClr val="FFFFFF"/>
        </a:lt1>
        <a:dk2>
          <a:srgbClr val="969696"/>
        </a:dk2>
        <a:lt2>
          <a:srgbClr val="FFFFFF"/>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PPT_Vorlage 2">
        <a:dk1>
          <a:srgbClr val="333333"/>
        </a:dk1>
        <a:lt1>
          <a:srgbClr val="FFFFFF"/>
        </a:lt1>
        <a:dk2>
          <a:srgbClr val="969696"/>
        </a:dk2>
        <a:lt2>
          <a:srgbClr val="0066CC"/>
        </a:lt2>
        <a:accent1>
          <a:srgbClr val="BCC7F6"/>
        </a:accent1>
        <a:accent2>
          <a:srgbClr val="86B600"/>
        </a:accent2>
        <a:accent3>
          <a:srgbClr val="FFFFFF"/>
        </a:accent3>
        <a:accent4>
          <a:srgbClr val="2A2A2A"/>
        </a:accent4>
        <a:accent5>
          <a:srgbClr val="DAE0FA"/>
        </a:accent5>
        <a:accent6>
          <a:srgbClr val="79A500"/>
        </a:accent6>
        <a:hlink>
          <a:srgbClr val="003366"/>
        </a:hlink>
        <a:folHlink>
          <a:srgbClr val="CC0000"/>
        </a:folHlink>
      </a:clrScheme>
      <a:clrMap bg1="lt1" tx1="dk1" bg2="lt2" tx2="dk2" accent1="accent1" accent2="accent2" accent3="accent3" accent4="accent4" accent5="accent5" accent6="accent6" hlink="hlink" folHlink="folHlink"/>
    </a:extraClrScheme>
    <a:extraClrScheme>
      <a:clrScheme name="FU_Standard-Vorlage_B 1">
        <a:dk1>
          <a:srgbClr val="333333"/>
        </a:dk1>
        <a:lt1>
          <a:srgbClr val="FFFFFF"/>
        </a:lt1>
        <a:dk2>
          <a:srgbClr val="003366"/>
        </a:dk2>
        <a:lt2>
          <a:srgbClr val="808080"/>
        </a:lt2>
        <a:accent1>
          <a:srgbClr val="CCD6E0"/>
        </a:accent1>
        <a:accent2>
          <a:srgbClr val="99CC00"/>
        </a:accent2>
        <a:accent3>
          <a:srgbClr val="FFFFFF"/>
        </a:accent3>
        <a:accent4>
          <a:srgbClr val="2A2A2A"/>
        </a:accent4>
        <a:accent5>
          <a:srgbClr val="E2E8ED"/>
        </a:accent5>
        <a:accent6>
          <a:srgbClr val="8AB900"/>
        </a:accent6>
        <a:hlink>
          <a:srgbClr val="0066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1454</TotalTime>
  <Words>888</Words>
  <Application>Microsoft Office PowerPoint</Application>
  <PresentationFormat>On-screen Show (16:9)</PresentationFormat>
  <Paragraphs>189</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NexusSansPro</vt:lpstr>
      <vt:lpstr>NexusSansPro-Bold</vt:lpstr>
      <vt:lpstr>Open Sans</vt:lpstr>
      <vt:lpstr>Source Sans Pro</vt:lpstr>
      <vt:lpstr>Times New Roman</vt:lpstr>
      <vt:lpstr>Verdana</vt:lpstr>
      <vt:lpstr>Vorlesung_15080_17.10.13</vt:lpstr>
      <vt:lpstr>Politische Psychologie</vt:lpstr>
      <vt:lpstr>Übersicht</vt:lpstr>
      <vt:lpstr>1</vt:lpstr>
      <vt:lpstr>Persönlichkeit: Fragen für Heute</vt:lpstr>
      <vt:lpstr>Der Wunsch nach Struktur</vt:lpstr>
      <vt:lpstr>Gemeinsame Diskussion  </vt:lpstr>
      <vt:lpstr>Kriterien einer guten Skala</vt:lpstr>
      <vt:lpstr>2</vt:lpstr>
      <vt:lpstr>Persönlichkeit in Psychologie</vt:lpstr>
      <vt:lpstr>Big-5 </vt:lpstr>
      <vt:lpstr>Big-5 : Beispielfragebogen </vt:lpstr>
      <vt:lpstr>Right-Wing Autoritarismus</vt:lpstr>
      <vt:lpstr>RWA:Fragebogenbeispiel (Auszug) </vt:lpstr>
      <vt:lpstr>Social Dominance Orientation </vt:lpstr>
      <vt:lpstr>Andere Persönlichkeitsstrukturen</vt:lpstr>
      <vt:lpstr>3</vt:lpstr>
      <vt:lpstr>Diskussionsfragen </vt:lpstr>
    </vt:vector>
  </TitlesOfParts>
  <Company>Freie Universitaet Berlin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Vorlesung 15080 „Einführung in das Regierungssystem Deutschlands“    Prof. Dr. Sabine Kropp</dc:title>
  <dc:creator>Kropp, Sabine</dc:creator>
  <dc:description>Version 0.9, 10.11.2005</dc:description>
  <cp:lastModifiedBy>C C</cp:lastModifiedBy>
  <cp:revision>221</cp:revision>
  <cp:lastPrinted>2015-10-12T07:54:51Z</cp:lastPrinted>
  <dcterms:created xsi:type="dcterms:W3CDTF">2013-10-17T07:50:24Z</dcterms:created>
  <dcterms:modified xsi:type="dcterms:W3CDTF">2023-05-08T11:55:47Z</dcterms:modified>
</cp:coreProperties>
</file>